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51" r:id="rId4"/>
    <p:sldId id="553" r:id="rId5"/>
    <p:sldId id="554" r:id="rId6"/>
    <p:sldId id="555" r:id="rId7"/>
    <p:sldId id="557" r:id="rId8"/>
    <p:sldId id="556" r:id="rId9"/>
    <p:sldId id="558" r:id="rId10"/>
    <p:sldId id="560" r:id="rId11"/>
    <p:sldId id="561" r:id="rId12"/>
    <p:sldId id="562" r:id="rId13"/>
    <p:sldId id="559" r:id="rId14"/>
    <p:sldId id="563" r:id="rId15"/>
    <p:sldId id="564" r:id="rId16"/>
    <p:sldId id="545" r:id="rId17"/>
    <p:sldId id="565" r:id="rId18"/>
    <p:sldId id="529" r:id="rId19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6600"/>
    <a:srgbClr val="FF00FF"/>
    <a:srgbClr val="0000CC"/>
    <a:srgbClr val="CCFFFF"/>
    <a:srgbClr val="000066"/>
    <a:srgbClr val="FF0000"/>
    <a:srgbClr val="00B7D7"/>
    <a:srgbClr val="008000"/>
    <a:srgbClr val="C20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6036" y="419307"/>
            <a:ext cx="11000095" cy="64633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6786" r="12431" b="33682"/>
          <a:stretch/>
        </p:blipFill>
        <p:spPr bwMode="auto">
          <a:xfrm>
            <a:off x="557098" y="1175226"/>
            <a:ext cx="7901096" cy="2610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916916" y="4262751"/>
            <a:ext cx="10735814" cy="574874"/>
          </a:xfrm>
          <a:prstGeom prst="round2Diag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2634" y="1351128"/>
            <a:ext cx="528562" cy="491320"/>
          </a:xfrm>
          <a:prstGeom prst="ellips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24410" y="1364776"/>
            <a:ext cx="528562" cy="491320"/>
          </a:xfrm>
          <a:prstGeom prst="ellips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7098" y="4290047"/>
            <a:ext cx="528562" cy="491320"/>
          </a:xfrm>
          <a:prstGeom prst="ellips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896416" y="4952181"/>
            <a:ext cx="10735814" cy="574874"/>
          </a:xfrm>
          <a:prstGeom prst="round2Diag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36598" y="4979477"/>
            <a:ext cx="528562" cy="491320"/>
          </a:xfrm>
          <a:prstGeom prst="ellips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896416" y="5631980"/>
            <a:ext cx="10735814" cy="574874"/>
          </a:xfrm>
          <a:prstGeom prst="round2Diag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36598" y="5659276"/>
            <a:ext cx="528562" cy="491320"/>
          </a:xfrm>
          <a:prstGeom prst="ellips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79930" y="1184333"/>
            <a:ext cx="20482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38058" y="1227421"/>
            <a:ext cx="20482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6488" y="5520215"/>
            <a:ext cx="20482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6488" y="4835243"/>
            <a:ext cx="20482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0746" y="4123602"/>
            <a:ext cx="20482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3083" y="4171509"/>
            <a:ext cx="105149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Novvoy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rapidada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yopdi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81196" y="4893043"/>
            <a:ext cx="105149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tandirda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pishgan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nonlarni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uzdi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9" t="35714" r="10869" b="30976"/>
          <a:stretch/>
        </p:blipFill>
        <p:spPr bwMode="auto">
          <a:xfrm>
            <a:off x="8238676" y="1347219"/>
            <a:ext cx="3457455" cy="217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Овал 28"/>
          <p:cNvSpPr/>
          <p:nvPr/>
        </p:nvSpPr>
        <p:spPr>
          <a:xfrm>
            <a:off x="7974395" y="1502521"/>
            <a:ext cx="528562" cy="491320"/>
          </a:xfrm>
          <a:prstGeom prst="ellips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001022" y="1344964"/>
            <a:ext cx="20482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33400" y="5527055"/>
            <a:ext cx="105149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o‘ng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uzilgan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nonlarni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savatga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taxladi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OTABEK\Desktop\2-SINF ONLAYN DARSLAR\расм 2-синф\photo_2021-08-16_16-46-20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3549" y="559558"/>
            <a:ext cx="4889561" cy="55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650357" y="761995"/>
            <a:ext cx="6007161" cy="1233715"/>
          </a:xfrm>
          <a:prstGeom prst="cloudCallout">
            <a:avLst>
              <a:gd name="adj1" fmla="val 52841"/>
              <a:gd name="adj2" fmla="val 8075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3958" y="831561"/>
            <a:ext cx="41287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Barakalla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87457" y="283779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7" t="28373" r="15331" b="16270"/>
          <a:stretch/>
        </p:blipFill>
        <p:spPr bwMode="auto">
          <a:xfrm>
            <a:off x="3875965" y="2417814"/>
            <a:ext cx="4195711" cy="33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02949" y="494428"/>
            <a:ext cx="7931241" cy="64633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qahramonlari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67243" y="2914746"/>
            <a:ext cx="2508721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humoli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7244" y="4273190"/>
            <a:ext cx="2508721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kaklik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978" y="5481781"/>
            <a:ext cx="2508721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tipratikan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1855" y="5459891"/>
            <a:ext cx="3108181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o‘y-qo‘zilar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18168" y="4132899"/>
            <a:ext cx="2508721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toshbaqa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18167" y="2914745"/>
            <a:ext cx="2508721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asalari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3617" y="1771483"/>
            <a:ext cx="5563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Chumolining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jasorati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OTABEK\Desktop\2-SINF ONLAYN DARSLAR\расм 2-синф\photo_2021-08-16_16-46-20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3549" y="559558"/>
            <a:ext cx="4889561" cy="55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650357" y="761995"/>
            <a:ext cx="6007161" cy="1233715"/>
          </a:xfrm>
          <a:prstGeom prst="cloudCallout">
            <a:avLst>
              <a:gd name="adj1" fmla="val 52841"/>
              <a:gd name="adj2" fmla="val 8075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3958" y="831561"/>
            <a:ext cx="41287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Barakalla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3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t="21428" r="48212" b="15278"/>
          <a:stretch/>
        </p:blipFill>
        <p:spPr bwMode="auto">
          <a:xfrm>
            <a:off x="6144385" y="283902"/>
            <a:ext cx="5485430" cy="6322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1" t="36077" r="3841" b="30943"/>
          <a:stretch/>
        </p:blipFill>
        <p:spPr bwMode="auto">
          <a:xfrm flipH="1">
            <a:off x="458032" y="3699072"/>
            <a:ext cx="5207389" cy="284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 flipH="1">
            <a:off x="-523802" y="2717768"/>
            <a:ext cx="68053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Mahallamiz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jarchisi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Obidjon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752448" y="738631"/>
            <a:ext cx="4912973" cy="58477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Yashiringan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23088" y="935057"/>
            <a:ext cx="1017701" cy="429292"/>
          </a:xfrm>
          <a:prstGeom prst="roundRect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14782" y="2183276"/>
            <a:ext cx="1817155" cy="429292"/>
          </a:xfrm>
          <a:prstGeom prst="roundRect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73528" y="3466447"/>
            <a:ext cx="2126817" cy="429292"/>
          </a:xfrm>
          <a:prstGeom prst="roundRect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47380" y="4810329"/>
            <a:ext cx="1689556" cy="429292"/>
          </a:xfrm>
          <a:prstGeom prst="roundRect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929684" y="5996754"/>
            <a:ext cx="1152299" cy="429292"/>
          </a:xfrm>
          <a:prstGeom prst="roundRect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OTABEK\Desktop\2-SINF ONLAYN DARSLAR\расм 2-синф\photo_2021-08-16_16-46-20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3549" y="559558"/>
            <a:ext cx="4889561" cy="55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650357" y="761995"/>
            <a:ext cx="6007161" cy="1233715"/>
          </a:xfrm>
          <a:prstGeom prst="cloudCallout">
            <a:avLst>
              <a:gd name="adj1" fmla="val 52841"/>
              <a:gd name="adj2" fmla="val 8075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3958" y="831561"/>
            <a:ext cx="41287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Barakalla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2048985" y="446243"/>
            <a:ext cx="7750108" cy="58477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sarlavhani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7" t="28373" r="15331" b="16270"/>
          <a:stretch/>
        </p:blipFill>
        <p:spPr bwMode="auto">
          <a:xfrm>
            <a:off x="4272715" y="3432371"/>
            <a:ext cx="3791684" cy="303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t="26786" r="47840" b="33682"/>
          <a:stretch/>
        </p:blipFill>
        <p:spPr bwMode="auto">
          <a:xfrm>
            <a:off x="499431" y="3057102"/>
            <a:ext cx="3981663" cy="3325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723331" y="1801511"/>
            <a:ext cx="2797337" cy="1126024"/>
          </a:xfrm>
          <a:prstGeom prst="snip2DiagRect">
            <a:avLst>
              <a:gd name="adj1" fmla="val 0"/>
              <a:gd name="adj2" fmla="val 25288"/>
            </a:avLst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4481094" y="1801518"/>
            <a:ext cx="2797337" cy="1126017"/>
          </a:xfrm>
          <a:prstGeom prst="snip2DiagRect">
            <a:avLst>
              <a:gd name="adj1" fmla="val 0"/>
              <a:gd name="adj2" fmla="val 25288"/>
            </a:avLst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8200879" y="1828821"/>
            <a:ext cx="2797337" cy="1098714"/>
          </a:xfrm>
          <a:prstGeom prst="snip2DiagRect">
            <a:avLst>
              <a:gd name="adj1" fmla="val 0"/>
              <a:gd name="adj2" fmla="val 25288"/>
            </a:avLst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74433" y="1727205"/>
            <a:ext cx="41287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Chumolining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jasorati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22206" y="1727204"/>
            <a:ext cx="41287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Mahallamiz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jarchisi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23883" y="1764361"/>
            <a:ext cx="41287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Oshxonamiz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ramzi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1" t="22749" r="43392" b="41804"/>
          <a:stretch/>
        </p:blipFill>
        <p:spPr bwMode="auto">
          <a:xfrm>
            <a:off x="8469473" y="2964690"/>
            <a:ext cx="2598057" cy="3549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8483542" y="3337745"/>
            <a:ext cx="974071" cy="917257"/>
          </a:xfrm>
          <a:prstGeom prst="cloudCallout">
            <a:avLst>
              <a:gd name="adj1" fmla="val -2619"/>
              <a:gd name="adj2" fmla="val 37206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OTABEK\Desktop\2-SINF ONLAYN DARSLAR\расм 2-синф\photo_2021-08-16_16-46-20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3549" y="559558"/>
            <a:ext cx="4889561" cy="55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650357" y="761995"/>
            <a:ext cx="6007161" cy="1233715"/>
          </a:xfrm>
          <a:prstGeom prst="cloudCallout">
            <a:avLst>
              <a:gd name="adj1" fmla="val 52841"/>
              <a:gd name="adj2" fmla="val 8075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3958" y="831561"/>
            <a:ext cx="41287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Barakalla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1270343" y="2812472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364343" y="558206"/>
            <a:ext cx="6545943" cy="2671724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45406" y="1062410"/>
            <a:ext cx="6461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0674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161" y="328336"/>
            <a:ext cx="113329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Vatanparvarlik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6237" y="1329212"/>
            <a:ext cx="488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Takrorlash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Мустақилликнинг 30 йиллик байрамига тайёргарлик кўриш бошланди | NORMA.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90" y="2156345"/>
            <a:ext cx="6387111" cy="3444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3627" y="284708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2" t="41468" r="13881" b="15278"/>
          <a:stretch/>
        </p:blipFill>
        <p:spPr bwMode="auto">
          <a:xfrm>
            <a:off x="845256" y="1720838"/>
            <a:ext cx="5584133" cy="3993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526326" y="431432"/>
            <a:ext cx="6696501" cy="707886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Birgalikda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takrorlaymiz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3830" y="1138753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Прямоугольник 18"/>
          <p:cNvSpPr/>
          <p:nvPr/>
        </p:nvSpPr>
        <p:spPr>
          <a:xfrm>
            <a:off x="7744955" y="1335855"/>
            <a:ext cx="33097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darslarda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2347544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3568849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4774331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4" name="Прямоугольник 33"/>
          <p:cNvSpPr/>
          <p:nvPr/>
        </p:nvSpPr>
        <p:spPr>
          <a:xfrm>
            <a:off x="6775650" y="1305340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05736" y="2583145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75649" y="3846852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05736" y="4990893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44955" y="2543402"/>
            <a:ext cx="36715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83185" y="3760818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xonalarini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83185" y="4977103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atrofni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chiqindilar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tozalash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3575631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0" name="Прямоугольник 39"/>
          <p:cNvSpPr/>
          <p:nvPr/>
        </p:nvSpPr>
        <p:spPr>
          <a:xfrm>
            <a:off x="7683185" y="3767600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xonalarini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81256" y="3805105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3627" y="284708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26326" y="431432"/>
            <a:ext cx="6696501" cy="707886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Birgalikda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takrorlaymiz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3830" y="1138753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Прямоугольник 18"/>
          <p:cNvSpPr/>
          <p:nvPr/>
        </p:nvSpPr>
        <p:spPr>
          <a:xfrm>
            <a:off x="7744955" y="1335855"/>
            <a:ext cx="33097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darslarda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2347544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3568849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4774331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4" name="Прямоугольник 33"/>
          <p:cNvSpPr/>
          <p:nvPr/>
        </p:nvSpPr>
        <p:spPr>
          <a:xfrm>
            <a:off x="6775650" y="1305340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05736" y="2583145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75649" y="3846852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05736" y="4990893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44955" y="2543402"/>
            <a:ext cx="36715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83185" y="3760818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xonalarini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83185" y="4977103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atrofni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chiqindilar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tozalash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35714" r="50613" b="19246"/>
          <a:stretch/>
        </p:blipFill>
        <p:spPr bwMode="auto">
          <a:xfrm>
            <a:off x="780855" y="1781968"/>
            <a:ext cx="5524409" cy="3897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3830" y="2340295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9" name="Прямоугольник 28"/>
          <p:cNvSpPr/>
          <p:nvPr/>
        </p:nvSpPr>
        <p:spPr>
          <a:xfrm>
            <a:off x="6794577" y="2583145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33796" y="2543402"/>
            <a:ext cx="36715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3627" y="284708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26326" y="431432"/>
            <a:ext cx="6696501" cy="707886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Birgalikda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takrorlaymiz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3830" y="1138753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Прямоугольник 18"/>
          <p:cNvSpPr/>
          <p:nvPr/>
        </p:nvSpPr>
        <p:spPr>
          <a:xfrm>
            <a:off x="7744955" y="1335855"/>
            <a:ext cx="33097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darslarda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2347544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3568849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4774331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4" name="Прямоугольник 33"/>
          <p:cNvSpPr/>
          <p:nvPr/>
        </p:nvSpPr>
        <p:spPr>
          <a:xfrm>
            <a:off x="6775650" y="1305340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05736" y="2583145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75649" y="3846852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05736" y="4990893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44955" y="2543402"/>
            <a:ext cx="36715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83185" y="3760818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xonalarini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83185" y="4977103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atrofni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chiqindilar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tozalash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41468" r="52098" b="15278"/>
          <a:stretch/>
        </p:blipFill>
        <p:spPr bwMode="auto">
          <a:xfrm>
            <a:off x="795347" y="1583577"/>
            <a:ext cx="5502003" cy="4074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3830" y="1145687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0" name="Прямоугольник 29"/>
          <p:cNvSpPr/>
          <p:nvPr/>
        </p:nvSpPr>
        <p:spPr>
          <a:xfrm>
            <a:off x="7783506" y="1335855"/>
            <a:ext cx="33097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darslarda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14201" y="1305340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3627" y="284708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26326" y="431432"/>
            <a:ext cx="6696501" cy="707886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Birgalikda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takrorlaymiz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3830" y="1138753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Прямоугольник 18"/>
          <p:cNvSpPr/>
          <p:nvPr/>
        </p:nvSpPr>
        <p:spPr>
          <a:xfrm>
            <a:off x="7744955" y="1335855"/>
            <a:ext cx="33097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darslarda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2347544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3568849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4774331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4" name="Прямоугольник 33"/>
          <p:cNvSpPr/>
          <p:nvPr/>
        </p:nvSpPr>
        <p:spPr>
          <a:xfrm>
            <a:off x="6775650" y="1305340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05736" y="2583145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75649" y="3846852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05736" y="4990893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44955" y="2543402"/>
            <a:ext cx="36715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83185" y="3760818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xonalarini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tutish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83185" y="4977103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atrofni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chiqindilar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tozalash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2" t="35714" r="16002" b="19246"/>
          <a:stretch/>
        </p:blipFill>
        <p:spPr bwMode="auto">
          <a:xfrm>
            <a:off x="810155" y="1588521"/>
            <a:ext cx="5594757" cy="4233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477" y="4773422"/>
            <a:ext cx="5216235" cy="1341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0" name="Прямоугольник 39"/>
          <p:cNvSpPr/>
          <p:nvPr/>
        </p:nvSpPr>
        <p:spPr>
          <a:xfrm>
            <a:off x="6778444" y="4988796"/>
            <a:ext cx="679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655893" y="4975006"/>
            <a:ext cx="4598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atrofni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chiqindilar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tozalash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OTABEK\Desktop\2-SINF ONLAYN DARSLAR\расм 2-синф\photo_2021-08-16_16-46-20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3549" y="559558"/>
            <a:ext cx="4889561" cy="55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650357" y="761995"/>
            <a:ext cx="6007161" cy="1233715"/>
          </a:xfrm>
          <a:prstGeom prst="cloudCallout">
            <a:avLst>
              <a:gd name="adj1" fmla="val 52841"/>
              <a:gd name="adj2" fmla="val 8075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3958" y="831561"/>
            <a:ext cx="41287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Barakalla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84571" y="28351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41468" r="52098" b="15278"/>
          <a:stretch/>
        </p:blipFill>
        <p:spPr bwMode="auto">
          <a:xfrm>
            <a:off x="827076" y="1151537"/>
            <a:ext cx="3040280" cy="2251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35714" r="50613" b="19246"/>
          <a:stretch/>
        </p:blipFill>
        <p:spPr bwMode="auto">
          <a:xfrm>
            <a:off x="7791939" y="3723901"/>
            <a:ext cx="3390391" cy="2392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2" t="35714" r="16002" b="19246"/>
          <a:stretch/>
        </p:blipFill>
        <p:spPr bwMode="auto">
          <a:xfrm>
            <a:off x="526429" y="3794986"/>
            <a:ext cx="3340927" cy="2527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2" t="41468" r="13881" b="15278"/>
          <a:stretch/>
        </p:blipFill>
        <p:spPr bwMode="auto">
          <a:xfrm>
            <a:off x="7704758" y="1124966"/>
            <a:ext cx="3477572" cy="2277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86852" y="312290"/>
            <a:ext cx="11110296" cy="707886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ifodalang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19479" y="1676547"/>
            <a:ext cx="20246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faollik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19479" y="2809146"/>
            <a:ext cx="21014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tozalik</a:t>
            </a:r>
            <a:endParaRPr lang="ru-RU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32261" y="5005982"/>
            <a:ext cx="37176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mehnatsevarlik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19478" y="3927952"/>
            <a:ext cx="23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ozodalik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OTABEK\Desktop\2-SINF ONLAYN DARSLAR\расм 2-синф\photo_2021-08-16_16-46-20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3549" y="559558"/>
            <a:ext cx="4889561" cy="55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650357" y="761995"/>
            <a:ext cx="6007161" cy="1233715"/>
          </a:xfrm>
          <a:prstGeom prst="cloudCallout">
            <a:avLst>
              <a:gd name="adj1" fmla="val 52841"/>
              <a:gd name="adj2" fmla="val 8075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3958" y="831561"/>
            <a:ext cx="41287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Barakalla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12779</TotalTime>
  <Words>221</Words>
  <Application>Microsoft Office PowerPoint</Application>
  <PresentationFormat>Произвольный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1207</cp:revision>
  <dcterms:created xsi:type="dcterms:W3CDTF">2020-04-19T11:34:46Z</dcterms:created>
  <dcterms:modified xsi:type="dcterms:W3CDTF">2021-08-23T16:38:54Z</dcterms:modified>
</cp:coreProperties>
</file>