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551" r:id="rId4"/>
    <p:sldId id="553" r:id="rId5"/>
    <p:sldId id="554" r:id="rId6"/>
    <p:sldId id="555" r:id="rId7"/>
    <p:sldId id="557" r:id="rId8"/>
    <p:sldId id="556" r:id="rId9"/>
    <p:sldId id="558" r:id="rId10"/>
    <p:sldId id="560" r:id="rId11"/>
    <p:sldId id="561" r:id="rId12"/>
    <p:sldId id="562" r:id="rId13"/>
    <p:sldId id="559" r:id="rId14"/>
    <p:sldId id="563" r:id="rId15"/>
    <p:sldId id="564" r:id="rId16"/>
    <p:sldId id="545" r:id="rId17"/>
    <p:sldId id="565" r:id="rId18"/>
    <p:sldId id="529" r:id="rId19"/>
  </p:sldIdLst>
  <p:sldSz cx="12192000" cy="6858000"/>
  <p:notesSz cx="6858000" cy="9144000"/>
  <p:custDataLst>
    <p:tags r:id="rId2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7E3"/>
    <a:srgbClr val="006600"/>
    <a:srgbClr val="FF00FF"/>
    <a:srgbClr val="0000CC"/>
    <a:srgbClr val="CCFFFF"/>
    <a:srgbClr val="000066"/>
    <a:srgbClr val="FF0000"/>
    <a:srgbClr val="00B7D7"/>
    <a:srgbClr val="008000"/>
    <a:srgbClr val="C201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96036" y="419307"/>
            <a:ext cx="11000095" cy="646331"/>
          </a:xfrm>
          <a:prstGeom prst="rect">
            <a:avLst/>
          </a:prstGeom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gap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tuzib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daftaringizga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02" t="26786" r="12431" b="33682"/>
          <a:stretch/>
        </p:blipFill>
        <p:spPr bwMode="auto">
          <a:xfrm>
            <a:off x="557098" y="1175226"/>
            <a:ext cx="7901096" cy="26106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Прямоугольник с двумя скругленными противолежащими углами 22"/>
          <p:cNvSpPr/>
          <p:nvPr/>
        </p:nvSpPr>
        <p:spPr>
          <a:xfrm>
            <a:off x="916916" y="4262751"/>
            <a:ext cx="10735814" cy="574874"/>
          </a:xfrm>
          <a:prstGeom prst="round2DiagRect">
            <a:avLst/>
          </a:prstGeom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652634" y="1351128"/>
            <a:ext cx="528562" cy="491320"/>
          </a:xfrm>
          <a:prstGeom prst="ellipse">
            <a:avLst/>
          </a:prstGeom>
          <a:ln w="38100">
            <a:solidFill>
              <a:srgbClr val="0000CC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4624410" y="1364776"/>
            <a:ext cx="528562" cy="491320"/>
          </a:xfrm>
          <a:prstGeom prst="ellipse">
            <a:avLst/>
          </a:prstGeom>
          <a:ln w="38100">
            <a:solidFill>
              <a:srgbClr val="0000CC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557098" y="4290047"/>
            <a:ext cx="528562" cy="491320"/>
          </a:xfrm>
          <a:prstGeom prst="ellipse">
            <a:avLst/>
          </a:prstGeom>
          <a:ln w="38100">
            <a:solidFill>
              <a:srgbClr val="0000CC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с двумя скругленными противолежащими углами 30"/>
          <p:cNvSpPr/>
          <p:nvPr/>
        </p:nvSpPr>
        <p:spPr>
          <a:xfrm>
            <a:off x="896416" y="4952181"/>
            <a:ext cx="10735814" cy="574874"/>
          </a:xfrm>
          <a:prstGeom prst="round2DiagRect">
            <a:avLst/>
          </a:prstGeom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536598" y="4979477"/>
            <a:ext cx="528562" cy="491320"/>
          </a:xfrm>
          <a:prstGeom prst="ellipse">
            <a:avLst/>
          </a:prstGeom>
          <a:ln w="38100">
            <a:solidFill>
              <a:srgbClr val="0000CC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с двумя скругленными противолежащими углами 32"/>
          <p:cNvSpPr/>
          <p:nvPr/>
        </p:nvSpPr>
        <p:spPr>
          <a:xfrm>
            <a:off x="896416" y="5631980"/>
            <a:ext cx="10735814" cy="574874"/>
          </a:xfrm>
          <a:prstGeom prst="round2DiagRect">
            <a:avLst/>
          </a:prstGeom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536598" y="5659276"/>
            <a:ext cx="528562" cy="491320"/>
          </a:xfrm>
          <a:prstGeom prst="ellipse">
            <a:avLst/>
          </a:prstGeom>
          <a:ln w="38100">
            <a:solidFill>
              <a:srgbClr val="0000CC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679930" y="1184333"/>
            <a:ext cx="204829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4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638058" y="1227421"/>
            <a:ext cx="204829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566488" y="5520215"/>
            <a:ext cx="204829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566488" y="4835243"/>
            <a:ext cx="204829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570746" y="4123602"/>
            <a:ext cx="204829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4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263083" y="4171509"/>
            <a:ext cx="1051493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Novvoy</a:t>
            </a:r>
            <a:r>
              <a:rPr lang="en-US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rapidada</a:t>
            </a:r>
            <a:r>
              <a:rPr lang="en-US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non </a:t>
            </a:r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yopdi</a:t>
            </a:r>
            <a:r>
              <a:rPr lang="en-US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 smtClean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181196" y="4893043"/>
            <a:ext cx="1051493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tandirda</a:t>
            </a:r>
            <a:r>
              <a:rPr lang="en-US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pishgan</a:t>
            </a:r>
            <a:r>
              <a:rPr lang="en-US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nonlarni</a:t>
            </a:r>
            <a:r>
              <a:rPr lang="en-US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uzdi</a:t>
            </a:r>
            <a:r>
              <a:rPr lang="en-US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 smtClean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69" t="35714" r="10869" b="30976"/>
          <a:stretch/>
        </p:blipFill>
        <p:spPr bwMode="auto">
          <a:xfrm>
            <a:off x="8238676" y="1347219"/>
            <a:ext cx="3457455" cy="2179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Овал 28"/>
          <p:cNvSpPr/>
          <p:nvPr/>
        </p:nvSpPr>
        <p:spPr>
          <a:xfrm>
            <a:off x="7974395" y="1502521"/>
            <a:ext cx="528562" cy="491320"/>
          </a:xfrm>
          <a:prstGeom prst="ellipse">
            <a:avLst/>
          </a:prstGeom>
          <a:ln w="38100">
            <a:solidFill>
              <a:srgbClr val="0000CC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8001022" y="1344964"/>
            <a:ext cx="204829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1133400" y="5527055"/>
            <a:ext cx="1051493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o‘ng</a:t>
            </a:r>
            <a:r>
              <a:rPr lang="en-US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uzilgan</a:t>
            </a:r>
            <a:r>
              <a:rPr lang="en-US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nonlarni</a:t>
            </a:r>
            <a:r>
              <a:rPr lang="en-US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savatga</a:t>
            </a:r>
            <a:r>
              <a:rPr lang="en-US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taxladi</a:t>
            </a:r>
            <a:r>
              <a:rPr lang="en-US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 smtClean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586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41" grpId="0"/>
      <p:bldP spid="4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2" descr="C:\Users\OTABEK\Desktop\2-SINF ONLAYN DARSLAR\расм 2-синф\photo_2021-08-16_16-46-20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73549" y="559558"/>
            <a:ext cx="4889561" cy="5554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Выноска-облако 13"/>
          <p:cNvSpPr/>
          <p:nvPr/>
        </p:nvSpPr>
        <p:spPr>
          <a:xfrm>
            <a:off x="650357" y="761995"/>
            <a:ext cx="6007161" cy="1233715"/>
          </a:xfrm>
          <a:prstGeom prst="cloudCallout">
            <a:avLst>
              <a:gd name="adj1" fmla="val 52841"/>
              <a:gd name="adj2" fmla="val 80750"/>
            </a:avLst>
          </a:prstGeom>
          <a:solidFill>
            <a:srgbClr val="CCFFFF"/>
          </a:solidFill>
          <a:ln w="57150">
            <a:solidFill>
              <a:srgbClr val="0000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473958" y="831561"/>
            <a:ext cx="412876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Barakalla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117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87457" y="283779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37" t="28373" r="15331" b="16270"/>
          <a:stretch/>
        </p:blipFill>
        <p:spPr bwMode="auto">
          <a:xfrm>
            <a:off x="3875965" y="2417814"/>
            <a:ext cx="4195711" cy="3354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202949" y="494428"/>
            <a:ext cx="7931241" cy="646331"/>
          </a:xfrm>
          <a:prstGeom prst="rect">
            <a:avLst/>
          </a:prstGeom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Hikoya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qahramonlari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nomini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ayting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367243" y="2914746"/>
            <a:ext cx="2508721" cy="707886"/>
          </a:xfrm>
          <a:prstGeom prst="rect">
            <a:avLst/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0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humoli</a:t>
            </a:r>
            <a:endParaRPr lang="en-US" sz="40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367244" y="4273190"/>
            <a:ext cx="2508721" cy="707886"/>
          </a:xfrm>
          <a:prstGeom prst="rect">
            <a:avLst/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kaklik</a:t>
            </a:r>
            <a:endParaRPr lang="en-US" sz="40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071978" y="5481781"/>
            <a:ext cx="2508721" cy="707886"/>
          </a:xfrm>
          <a:prstGeom prst="rect">
            <a:avLst/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tipratikan</a:t>
            </a:r>
            <a:endParaRPr lang="en-US" sz="40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731855" y="5459891"/>
            <a:ext cx="3108181" cy="707886"/>
          </a:xfrm>
          <a:prstGeom prst="rect">
            <a:avLst/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40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o‘y-qo‘zilar</a:t>
            </a:r>
            <a:endParaRPr lang="en-US" sz="40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918168" y="4132899"/>
            <a:ext cx="2508721" cy="707886"/>
          </a:xfrm>
          <a:prstGeom prst="rect">
            <a:avLst/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toshbaqa</a:t>
            </a:r>
            <a:endParaRPr lang="en-US" sz="40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918167" y="2914745"/>
            <a:ext cx="2508721" cy="707886"/>
          </a:xfrm>
          <a:prstGeom prst="rect">
            <a:avLst/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asalari</a:t>
            </a:r>
            <a:endParaRPr lang="en-US" sz="40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73617" y="1771483"/>
            <a:ext cx="55630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Chumolining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jasorati</a:t>
            </a:r>
            <a:endParaRPr lang="ru-RU" sz="36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8305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8" grpId="0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2" descr="C:\Users\OTABEK\Desktop\2-SINF ONLAYN DARSLAR\расм 2-синф\photo_2021-08-16_16-46-20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73549" y="559558"/>
            <a:ext cx="4889561" cy="5554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Выноска-облако 13"/>
          <p:cNvSpPr/>
          <p:nvPr/>
        </p:nvSpPr>
        <p:spPr>
          <a:xfrm>
            <a:off x="650357" y="761995"/>
            <a:ext cx="6007161" cy="1233715"/>
          </a:xfrm>
          <a:prstGeom prst="cloudCallout">
            <a:avLst>
              <a:gd name="adj1" fmla="val 52841"/>
              <a:gd name="adj2" fmla="val 80750"/>
            </a:avLst>
          </a:prstGeom>
          <a:solidFill>
            <a:srgbClr val="CCFFFF"/>
          </a:solidFill>
          <a:ln w="57150">
            <a:solidFill>
              <a:srgbClr val="0000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473958" y="831561"/>
            <a:ext cx="412876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Barakalla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335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14" t="21428" r="48212" b="15278"/>
          <a:stretch/>
        </p:blipFill>
        <p:spPr bwMode="auto">
          <a:xfrm>
            <a:off x="6144385" y="283902"/>
            <a:ext cx="5485430" cy="63226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61" t="36077" r="3841" b="30943"/>
          <a:stretch/>
        </p:blipFill>
        <p:spPr bwMode="auto">
          <a:xfrm flipH="1">
            <a:off x="458032" y="3699072"/>
            <a:ext cx="5207389" cy="28404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2" name="Прямоугольник 41"/>
          <p:cNvSpPr/>
          <p:nvPr/>
        </p:nvSpPr>
        <p:spPr>
          <a:xfrm flipH="1">
            <a:off x="-523802" y="2717768"/>
            <a:ext cx="680539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Mahallamiz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jarchisi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algn="ctr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Anvar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Obidjon</a:t>
            </a:r>
            <a:endParaRPr lang="ru-RU" sz="32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752448" y="738631"/>
            <a:ext cx="4912973" cy="584775"/>
          </a:xfrm>
          <a:prstGeom prst="rect">
            <a:avLst/>
          </a:prstGeom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Yashiringan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toping.</a:t>
            </a:r>
            <a:endParaRPr lang="ru-RU" sz="32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9723088" y="935057"/>
            <a:ext cx="1017701" cy="429292"/>
          </a:xfrm>
          <a:prstGeom prst="roundRect">
            <a:avLst/>
          </a:prstGeom>
          <a:solidFill>
            <a:srgbClr val="FFC000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414782" y="2183276"/>
            <a:ext cx="1817155" cy="429292"/>
          </a:xfrm>
          <a:prstGeom prst="roundRect">
            <a:avLst/>
          </a:prstGeom>
          <a:solidFill>
            <a:srgbClr val="FFC000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173528" y="3466447"/>
            <a:ext cx="2126817" cy="429292"/>
          </a:xfrm>
          <a:prstGeom prst="roundRect">
            <a:avLst/>
          </a:prstGeom>
          <a:solidFill>
            <a:srgbClr val="FFC000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547380" y="4810329"/>
            <a:ext cx="1689556" cy="429292"/>
          </a:xfrm>
          <a:prstGeom prst="roundRect">
            <a:avLst/>
          </a:prstGeom>
          <a:solidFill>
            <a:srgbClr val="FFC000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9929684" y="5996754"/>
            <a:ext cx="1152299" cy="429292"/>
          </a:xfrm>
          <a:prstGeom prst="roundRect">
            <a:avLst/>
          </a:prstGeom>
          <a:solidFill>
            <a:srgbClr val="FFC000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974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14" grpId="0" animBg="1"/>
      <p:bldP spid="16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2" descr="C:\Users\OTABEK\Desktop\2-SINF ONLAYN DARSLAR\расм 2-синф\photo_2021-08-16_16-46-20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73549" y="559558"/>
            <a:ext cx="4889561" cy="5554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Выноска-облако 13"/>
          <p:cNvSpPr/>
          <p:nvPr/>
        </p:nvSpPr>
        <p:spPr>
          <a:xfrm>
            <a:off x="650357" y="761995"/>
            <a:ext cx="6007161" cy="1233715"/>
          </a:xfrm>
          <a:prstGeom prst="cloudCallout">
            <a:avLst>
              <a:gd name="adj1" fmla="val 52841"/>
              <a:gd name="adj2" fmla="val 80750"/>
            </a:avLst>
          </a:prstGeom>
          <a:solidFill>
            <a:srgbClr val="CCFFFF"/>
          </a:solidFill>
          <a:ln w="57150">
            <a:solidFill>
              <a:srgbClr val="0000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473958" y="831561"/>
            <a:ext cx="412876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Barakalla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703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 flipH="1">
            <a:off x="2048985" y="446243"/>
            <a:ext cx="7750108" cy="584775"/>
          </a:xfrm>
          <a:prstGeom prst="rect">
            <a:avLst/>
          </a:prstGeom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Rasmlarga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sarlavhani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ayting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37" t="28373" r="15331" b="16270"/>
          <a:stretch/>
        </p:blipFill>
        <p:spPr bwMode="auto">
          <a:xfrm>
            <a:off x="4272715" y="3432371"/>
            <a:ext cx="3791684" cy="3031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51" t="26786" r="47840" b="33682"/>
          <a:stretch/>
        </p:blipFill>
        <p:spPr bwMode="auto">
          <a:xfrm>
            <a:off x="499431" y="3057102"/>
            <a:ext cx="3981663" cy="33259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723331" y="1801511"/>
            <a:ext cx="2797337" cy="1126024"/>
          </a:xfrm>
          <a:prstGeom prst="snip2DiagRect">
            <a:avLst>
              <a:gd name="adj1" fmla="val 0"/>
              <a:gd name="adj2" fmla="val 25288"/>
            </a:avLst>
          </a:prstGeom>
          <a:solidFill>
            <a:srgbClr val="CCFFFF"/>
          </a:solidFill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с двумя вырезанными противолежащими углами 18"/>
          <p:cNvSpPr/>
          <p:nvPr/>
        </p:nvSpPr>
        <p:spPr>
          <a:xfrm>
            <a:off x="4481094" y="1801518"/>
            <a:ext cx="2797337" cy="1126017"/>
          </a:xfrm>
          <a:prstGeom prst="snip2DiagRect">
            <a:avLst>
              <a:gd name="adj1" fmla="val 0"/>
              <a:gd name="adj2" fmla="val 25288"/>
            </a:avLst>
          </a:prstGeom>
          <a:solidFill>
            <a:srgbClr val="CCFFFF"/>
          </a:solidFill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с двумя вырезанными противолежащими углами 19"/>
          <p:cNvSpPr/>
          <p:nvPr/>
        </p:nvSpPr>
        <p:spPr>
          <a:xfrm>
            <a:off x="8200879" y="1828821"/>
            <a:ext cx="2797337" cy="1098714"/>
          </a:xfrm>
          <a:prstGeom prst="snip2DiagRect">
            <a:avLst>
              <a:gd name="adj1" fmla="val 0"/>
              <a:gd name="adj2" fmla="val 25288"/>
            </a:avLst>
          </a:prstGeom>
          <a:solidFill>
            <a:srgbClr val="CCFFFF"/>
          </a:solidFill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3774433" y="1727205"/>
            <a:ext cx="412876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Chumolining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jasorati</a:t>
            </a:r>
            <a:endParaRPr lang="ru-RU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522206" y="1727204"/>
            <a:ext cx="412876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Mahallamiz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jarchisi</a:t>
            </a:r>
            <a:endParaRPr lang="ru-RU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-23883" y="1764361"/>
            <a:ext cx="412876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Oshxonamiz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ramzi</a:t>
            </a:r>
            <a:endParaRPr lang="ru-RU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31" t="22749" r="43392" b="41804"/>
          <a:stretch/>
        </p:blipFill>
        <p:spPr bwMode="auto">
          <a:xfrm>
            <a:off x="8469473" y="2964690"/>
            <a:ext cx="2598057" cy="35494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Выноска-облако 4"/>
          <p:cNvSpPr/>
          <p:nvPr/>
        </p:nvSpPr>
        <p:spPr>
          <a:xfrm>
            <a:off x="8483542" y="3337745"/>
            <a:ext cx="974071" cy="917257"/>
          </a:xfrm>
          <a:prstGeom prst="cloudCallout">
            <a:avLst>
              <a:gd name="adj1" fmla="val -2619"/>
              <a:gd name="adj2" fmla="val 37206"/>
            </a:avLst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2518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6" grpId="0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2" descr="C:\Users\OTABEK\Desktop\2-SINF ONLAYN DARSLAR\расм 2-синф\photo_2021-08-16_16-46-20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73549" y="559558"/>
            <a:ext cx="4889561" cy="5554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Выноска-облако 13"/>
          <p:cNvSpPr/>
          <p:nvPr/>
        </p:nvSpPr>
        <p:spPr>
          <a:xfrm>
            <a:off x="650357" y="761995"/>
            <a:ext cx="6007161" cy="1233715"/>
          </a:xfrm>
          <a:prstGeom prst="cloudCallout">
            <a:avLst>
              <a:gd name="adj1" fmla="val 52841"/>
              <a:gd name="adj2" fmla="val 80750"/>
            </a:avLst>
          </a:prstGeom>
          <a:solidFill>
            <a:srgbClr val="CCFFFF"/>
          </a:solidFill>
          <a:ln w="57150">
            <a:solidFill>
              <a:srgbClr val="0000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473958" y="831561"/>
            <a:ext cx="412876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Barakalla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993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1270343" y="2812472"/>
            <a:ext cx="2925229" cy="2925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364343" y="558206"/>
            <a:ext cx="6545943" cy="2671724"/>
          </a:xfrm>
          <a:prstGeom prst="cloudCallout">
            <a:avLst>
              <a:gd name="adj1" fmla="val 63424"/>
              <a:gd name="adj2" fmla="val 32232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245406" y="1062410"/>
            <a:ext cx="646168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endParaRPr lang="en-US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306745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06161" y="328336"/>
            <a:ext cx="1133295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Vatanparvarlik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8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16303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46237" y="1329212"/>
            <a:ext cx="48831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Takrorlash</a:t>
            </a:r>
            <a:endParaRPr lang="ru-RU" sz="36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 descr="Мустақилликнинг 30 йиллик байрамига тайёргарлик кўриш бошланди | NORMA.UZ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5190" y="2156345"/>
            <a:ext cx="6387111" cy="34446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43627" y="284708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92" t="41468" r="13881" b="15278"/>
          <a:stretch/>
        </p:blipFill>
        <p:spPr bwMode="auto">
          <a:xfrm>
            <a:off x="845256" y="1720838"/>
            <a:ext cx="5584133" cy="39930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2526326" y="431432"/>
            <a:ext cx="6696501" cy="707886"/>
          </a:xfrm>
          <a:prstGeom prst="rect">
            <a:avLst/>
          </a:prstGeom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Birgalikda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takrorlaymiz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40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33830" y="1138753"/>
            <a:ext cx="5216235" cy="134131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19" name="Прямоугольник 18"/>
          <p:cNvSpPr/>
          <p:nvPr/>
        </p:nvSpPr>
        <p:spPr>
          <a:xfrm>
            <a:off x="7744955" y="1335855"/>
            <a:ext cx="330973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darslarda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faol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ishtirok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etish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47477" y="2347544"/>
            <a:ext cx="5216235" cy="134131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47477" y="3568849"/>
            <a:ext cx="5216235" cy="134131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47477" y="4774331"/>
            <a:ext cx="5216235" cy="134131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34" name="Прямоугольник 33"/>
          <p:cNvSpPr/>
          <p:nvPr/>
        </p:nvSpPr>
        <p:spPr>
          <a:xfrm>
            <a:off x="6775650" y="1305340"/>
            <a:ext cx="679907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48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6805736" y="2583145"/>
            <a:ext cx="679907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sz="48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775649" y="3846852"/>
            <a:ext cx="679907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48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805736" y="4990893"/>
            <a:ext cx="679907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endParaRPr lang="ru-RU" sz="48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744955" y="2543402"/>
            <a:ext cx="367155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tabiatni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muhofaza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qilish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7683185" y="3760818"/>
            <a:ext cx="459842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sinf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xonalarini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toza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ozoda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tutish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683185" y="4977103"/>
            <a:ext cx="459842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atrofni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chiqindilar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tozalash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47477" y="3575631"/>
            <a:ext cx="5216235" cy="134131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40" name="Прямоугольник 39"/>
          <p:cNvSpPr/>
          <p:nvPr/>
        </p:nvSpPr>
        <p:spPr>
          <a:xfrm>
            <a:off x="7683185" y="3767600"/>
            <a:ext cx="459842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sinf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xonalarini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toza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ozoda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tutish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6781256" y="3805105"/>
            <a:ext cx="679907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48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2395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43627" y="284708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526326" y="431432"/>
            <a:ext cx="6696501" cy="707886"/>
          </a:xfrm>
          <a:prstGeom prst="rect">
            <a:avLst/>
          </a:prstGeom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Birgalikda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takrorlaymiz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40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33830" y="1138753"/>
            <a:ext cx="5216235" cy="134131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19" name="Прямоугольник 18"/>
          <p:cNvSpPr/>
          <p:nvPr/>
        </p:nvSpPr>
        <p:spPr>
          <a:xfrm>
            <a:off x="7744955" y="1335855"/>
            <a:ext cx="330973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darslarda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faol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ishtirok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etish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47477" y="2347544"/>
            <a:ext cx="5216235" cy="134131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47477" y="3568849"/>
            <a:ext cx="5216235" cy="134131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47477" y="4774331"/>
            <a:ext cx="5216235" cy="134131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34" name="Прямоугольник 33"/>
          <p:cNvSpPr/>
          <p:nvPr/>
        </p:nvSpPr>
        <p:spPr>
          <a:xfrm>
            <a:off x="6775650" y="1305340"/>
            <a:ext cx="679907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48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6805736" y="2583145"/>
            <a:ext cx="679907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sz="48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775649" y="3846852"/>
            <a:ext cx="679907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48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805736" y="4990893"/>
            <a:ext cx="679907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endParaRPr lang="ru-RU" sz="48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744955" y="2543402"/>
            <a:ext cx="367155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tabiatni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muhofaza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qilish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7683185" y="3760818"/>
            <a:ext cx="459842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sinf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xonalarini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toza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ozoda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tutish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683185" y="4977103"/>
            <a:ext cx="459842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atrofni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chiqindilar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tozalash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97" t="35714" r="50613" b="19246"/>
          <a:stretch/>
        </p:blipFill>
        <p:spPr bwMode="auto">
          <a:xfrm>
            <a:off x="780855" y="1781968"/>
            <a:ext cx="5524409" cy="38977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33830" y="2340295"/>
            <a:ext cx="5216235" cy="134131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29" name="Прямоугольник 28"/>
          <p:cNvSpPr/>
          <p:nvPr/>
        </p:nvSpPr>
        <p:spPr>
          <a:xfrm>
            <a:off x="6794577" y="2583145"/>
            <a:ext cx="679907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sz="48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733796" y="2543402"/>
            <a:ext cx="367155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tabiatni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muhofaza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qilish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2095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43627" y="284708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526326" y="431432"/>
            <a:ext cx="6696501" cy="707886"/>
          </a:xfrm>
          <a:prstGeom prst="rect">
            <a:avLst/>
          </a:prstGeom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Birgalikda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takrorlaymiz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40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33830" y="1138753"/>
            <a:ext cx="5216235" cy="134131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19" name="Прямоугольник 18"/>
          <p:cNvSpPr/>
          <p:nvPr/>
        </p:nvSpPr>
        <p:spPr>
          <a:xfrm>
            <a:off x="7744955" y="1335855"/>
            <a:ext cx="330973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darslarda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faol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ishtirok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etish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47477" y="2347544"/>
            <a:ext cx="5216235" cy="134131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47477" y="3568849"/>
            <a:ext cx="5216235" cy="134131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47477" y="4774331"/>
            <a:ext cx="5216235" cy="134131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34" name="Прямоугольник 33"/>
          <p:cNvSpPr/>
          <p:nvPr/>
        </p:nvSpPr>
        <p:spPr>
          <a:xfrm>
            <a:off x="6775650" y="1305340"/>
            <a:ext cx="679907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48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6805736" y="2583145"/>
            <a:ext cx="679907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sz="48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775649" y="3846852"/>
            <a:ext cx="679907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48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805736" y="4990893"/>
            <a:ext cx="679907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endParaRPr lang="ru-RU" sz="48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744955" y="2543402"/>
            <a:ext cx="367155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tabiatni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muhofaza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qilish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7683185" y="3760818"/>
            <a:ext cx="459842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sinf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xonalarini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toza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ozoda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tutish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683185" y="4977103"/>
            <a:ext cx="459842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atrofni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chiqindilar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tozalash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60" t="41468" r="52098" b="15278"/>
          <a:stretch/>
        </p:blipFill>
        <p:spPr bwMode="auto">
          <a:xfrm>
            <a:off x="795347" y="1583577"/>
            <a:ext cx="5502003" cy="40740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33830" y="1145687"/>
            <a:ext cx="5216235" cy="134131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30" name="Прямоугольник 29"/>
          <p:cNvSpPr/>
          <p:nvPr/>
        </p:nvSpPr>
        <p:spPr>
          <a:xfrm>
            <a:off x="7783506" y="1335855"/>
            <a:ext cx="330973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darslarda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faol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ishtirok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etish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6814201" y="1305340"/>
            <a:ext cx="679907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48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693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43627" y="284708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526326" y="431432"/>
            <a:ext cx="6696501" cy="707886"/>
          </a:xfrm>
          <a:prstGeom prst="rect">
            <a:avLst/>
          </a:prstGeom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Birgalikda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takrorlaymiz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40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33830" y="1138753"/>
            <a:ext cx="5216235" cy="134131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19" name="Прямоугольник 18"/>
          <p:cNvSpPr/>
          <p:nvPr/>
        </p:nvSpPr>
        <p:spPr>
          <a:xfrm>
            <a:off x="7744955" y="1335855"/>
            <a:ext cx="330973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darslarda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faol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ishtirok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etish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47477" y="2347544"/>
            <a:ext cx="5216235" cy="134131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47477" y="3568849"/>
            <a:ext cx="5216235" cy="134131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47477" y="4774331"/>
            <a:ext cx="5216235" cy="134131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34" name="Прямоугольник 33"/>
          <p:cNvSpPr/>
          <p:nvPr/>
        </p:nvSpPr>
        <p:spPr>
          <a:xfrm>
            <a:off x="6775650" y="1305340"/>
            <a:ext cx="679907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48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6805736" y="2583145"/>
            <a:ext cx="679907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sz="48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775649" y="3846852"/>
            <a:ext cx="679907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48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805736" y="4990893"/>
            <a:ext cx="679907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endParaRPr lang="ru-RU" sz="48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744955" y="2543402"/>
            <a:ext cx="367155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tabiatni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muhofaza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qilish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7683185" y="3760818"/>
            <a:ext cx="459842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sinf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xonalarini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toza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ozoda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tutish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683185" y="4977103"/>
            <a:ext cx="459842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atrofni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chiqindilar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tozalash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32" t="35714" r="16002" b="19246"/>
          <a:stretch/>
        </p:blipFill>
        <p:spPr bwMode="auto">
          <a:xfrm>
            <a:off x="810155" y="1588521"/>
            <a:ext cx="5594757" cy="42333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47477" y="4773422"/>
            <a:ext cx="5216235" cy="134131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40" name="Прямоугольник 39"/>
          <p:cNvSpPr/>
          <p:nvPr/>
        </p:nvSpPr>
        <p:spPr>
          <a:xfrm>
            <a:off x="6778444" y="4988796"/>
            <a:ext cx="679907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endParaRPr lang="ru-RU" sz="48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7655893" y="4975006"/>
            <a:ext cx="459842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atrofni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chiqindilar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tozalash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693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2" descr="C:\Users\OTABEK\Desktop\2-SINF ONLAYN DARSLAR\расм 2-синф\photo_2021-08-16_16-46-20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73549" y="559558"/>
            <a:ext cx="4889561" cy="5554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Выноска-облако 13"/>
          <p:cNvSpPr/>
          <p:nvPr/>
        </p:nvSpPr>
        <p:spPr>
          <a:xfrm>
            <a:off x="650357" y="761995"/>
            <a:ext cx="6007161" cy="1233715"/>
          </a:xfrm>
          <a:prstGeom prst="cloudCallout">
            <a:avLst>
              <a:gd name="adj1" fmla="val 52841"/>
              <a:gd name="adj2" fmla="val 80750"/>
            </a:avLst>
          </a:prstGeom>
          <a:solidFill>
            <a:srgbClr val="CCFFFF"/>
          </a:solidFill>
          <a:ln w="57150">
            <a:solidFill>
              <a:srgbClr val="0000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473958" y="831561"/>
            <a:ext cx="412876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Barakalla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0825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84571" y="28351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60" t="41468" r="52098" b="15278"/>
          <a:stretch/>
        </p:blipFill>
        <p:spPr bwMode="auto">
          <a:xfrm>
            <a:off x="827076" y="1151537"/>
            <a:ext cx="3040280" cy="22512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97" t="35714" r="50613" b="19246"/>
          <a:stretch/>
        </p:blipFill>
        <p:spPr bwMode="auto">
          <a:xfrm>
            <a:off x="7791939" y="3723901"/>
            <a:ext cx="3390391" cy="23920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32" t="35714" r="16002" b="19246"/>
          <a:stretch/>
        </p:blipFill>
        <p:spPr bwMode="auto">
          <a:xfrm>
            <a:off x="526429" y="3794986"/>
            <a:ext cx="3340927" cy="25279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92" t="41468" r="13881" b="15278"/>
          <a:stretch/>
        </p:blipFill>
        <p:spPr bwMode="auto">
          <a:xfrm>
            <a:off x="7704758" y="1124966"/>
            <a:ext cx="3477572" cy="22778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586852" y="312290"/>
            <a:ext cx="11110296" cy="707886"/>
          </a:xfrm>
          <a:prstGeom prst="rect">
            <a:avLst/>
          </a:prstGeom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Rasmga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qarang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Uni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ifodalang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819479" y="1676547"/>
            <a:ext cx="202465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faollik</a:t>
            </a:r>
            <a:endParaRPr lang="ru-RU" sz="4000" b="1" dirty="0" smtClean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819479" y="2809146"/>
            <a:ext cx="210147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tozalik</a:t>
            </a:r>
            <a:endParaRPr lang="ru-RU" sz="40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232261" y="5005982"/>
            <a:ext cx="371765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mehnatsevarlik</a:t>
            </a:r>
            <a:endParaRPr lang="ru-RU" sz="4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819478" y="3927952"/>
            <a:ext cx="230141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ozodalik</a:t>
            </a:r>
            <a:endParaRPr lang="ru-RU" sz="40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91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2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2" descr="C:\Users\OTABEK\Desktop\2-SINF ONLAYN DARSLAR\расм 2-синф\photo_2021-08-16_16-46-20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73549" y="559558"/>
            <a:ext cx="4889561" cy="5554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Выноска-облако 13"/>
          <p:cNvSpPr/>
          <p:nvPr/>
        </p:nvSpPr>
        <p:spPr>
          <a:xfrm>
            <a:off x="650357" y="761995"/>
            <a:ext cx="6007161" cy="1233715"/>
          </a:xfrm>
          <a:prstGeom prst="cloudCallout">
            <a:avLst>
              <a:gd name="adj1" fmla="val 52841"/>
              <a:gd name="adj2" fmla="val 80750"/>
            </a:avLst>
          </a:prstGeom>
          <a:solidFill>
            <a:srgbClr val="CCFFFF"/>
          </a:solidFill>
          <a:ln w="57150">
            <a:solidFill>
              <a:srgbClr val="0000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473958" y="831561"/>
            <a:ext cx="412876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Barakalla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197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12779</TotalTime>
  <Words>221</Words>
  <Application>Microsoft Office PowerPoint</Application>
  <PresentationFormat>Произвольный</PresentationFormat>
  <Paragraphs>102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1207</cp:revision>
  <dcterms:created xsi:type="dcterms:W3CDTF">2020-04-19T11:34:46Z</dcterms:created>
  <dcterms:modified xsi:type="dcterms:W3CDTF">2021-08-23T16:38:54Z</dcterms:modified>
</cp:coreProperties>
</file>