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543" r:id="rId4"/>
    <p:sldId id="525" r:id="rId5"/>
    <p:sldId id="544" r:id="rId6"/>
    <p:sldId id="533" r:id="rId7"/>
    <p:sldId id="546" r:id="rId8"/>
    <p:sldId id="548" r:id="rId9"/>
    <p:sldId id="545" r:id="rId10"/>
    <p:sldId id="547" r:id="rId11"/>
    <p:sldId id="550" r:id="rId12"/>
    <p:sldId id="549" r:id="rId13"/>
    <p:sldId id="529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807E3"/>
    <a:srgbClr val="006600"/>
    <a:srgbClr val="000066"/>
    <a:srgbClr val="FF0000"/>
    <a:srgbClr val="0000CC"/>
    <a:srgbClr val="00B7D7"/>
    <a:srgbClr val="CCFFFF"/>
    <a:srgbClr val="008000"/>
    <a:srgbClr val="C20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66" d="100"/>
          <a:sy n="66" d="100"/>
        </p:scale>
        <p:origin x="49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21.08.2021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443269" y="26890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 flipH="1">
            <a:off x="2546840" y="355345"/>
            <a:ext cx="9246602" cy="1130939"/>
          </a:xfrm>
          <a:prstGeom prst="wedgeRoundRectCallout">
            <a:avLst>
              <a:gd name="adj1" fmla="val 53883"/>
              <a:gd name="adj2" fmla="val 188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6840" y="285955"/>
            <a:ext cx="9246603" cy="1200329"/>
          </a:xfrm>
          <a:prstGeom prst="rect">
            <a:avLst/>
          </a:prstGeom>
          <a:noFill/>
          <a:ln>
            <a:solidFill>
              <a:srgbClr val="0807E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ketma-ketlik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tartiblab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21826" r="74648" b="25294"/>
          <a:stretch/>
        </p:blipFill>
        <p:spPr bwMode="auto">
          <a:xfrm>
            <a:off x="5265593" y="1611086"/>
            <a:ext cx="2596393" cy="48525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6" t="21825" r="6296" b="44090"/>
          <a:stretch/>
        </p:blipFill>
        <p:spPr bwMode="auto">
          <a:xfrm flipH="1">
            <a:off x="169728" y="2076540"/>
            <a:ext cx="2715672" cy="2303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7" t="34111" r="30719" b="19841"/>
          <a:stretch/>
        </p:blipFill>
        <p:spPr bwMode="auto">
          <a:xfrm>
            <a:off x="7861986" y="1875479"/>
            <a:ext cx="2070289" cy="4617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1" t="21826" r="43392" b="39210"/>
          <a:stretch/>
        </p:blipFill>
        <p:spPr bwMode="auto">
          <a:xfrm>
            <a:off x="2786744" y="2646908"/>
            <a:ext cx="2598057" cy="3901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t="35778" r="60784" b="28571"/>
          <a:stretch/>
        </p:blipFill>
        <p:spPr bwMode="auto">
          <a:xfrm>
            <a:off x="9438553" y="2612568"/>
            <a:ext cx="2492310" cy="394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89944" y="3244444"/>
            <a:ext cx="638628" cy="645385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04942" y="2122853"/>
            <a:ext cx="638628" cy="645385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78303" y="1757225"/>
            <a:ext cx="638628" cy="645385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403648" y="2396785"/>
            <a:ext cx="638628" cy="645385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1026102" y="2613573"/>
            <a:ext cx="638628" cy="645385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78303" y="1784152"/>
            <a:ext cx="638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90512" y="2118911"/>
            <a:ext cx="638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89944" y="3253753"/>
            <a:ext cx="638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09775" y="2412576"/>
            <a:ext cx="638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1026102" y="2627082"/>
            <a:ext cx="6386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2" grpId="0" animBg="1"/>
      <p:bldP spid="23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300" y="350824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355" y="1681824"/>
            <a:ext cx="3379290" cy="4762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4752917" y="530645"/>
            <a:ext cx="6007161" cy="1233715"/>
          </a:xfrm>
          <a:prstGeom prst="cloudCallout">
            <a:avLst>
              <a:gd name="adj1" fmla="val 14071"/>
              <a:gd name="adj2" fmla="val 216290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08282" y="671967"/>
            <a:ext cx="8257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8159" y="1795887"/>
            <a:ext cx="7805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tugallangan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fikrni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2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2673" y="2547634"/>
            <a:ext cx="7805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Yozuvda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gapning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so‘zi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harf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boshlanadi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oxiriga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tinish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belgi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qo‘yiladi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87187" y="4330988"/>
            <a:ext cx="7805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so‘rash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buyurish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maslahat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iltimos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kuchli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his-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hayajon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quvonch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ajablanish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ma’nolarini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0" y="31532"/>
            <a:ext cx="2328679" cy="1794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393564" y="328640"/>
            <a:ext cx="9360144" cy="1497439"/>
          </a:xfrm>
          <a:prstGeom prst="wedgeRoundRectCallout">
            <a:avLst>
              <a:gd name="adj1" fmla="val -55104"/>
              <a:gd name="adj2" fmla="val -860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481945" y="253007"/>
            <a:ext cx="91701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jarchisi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she’ridan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buyruq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mazmunidagi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Tinish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belgilarini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3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64123" y="2045009"/>
            <a:ext cx="5806456" cy="1135118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164122" y="3302500"/>
            <a:ext cx="5806457" cy="1135118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64122" y="4551728"/>
            <a:ext cx="5806456" cy="1135118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4"/>
          <p:cNvSpPr/>
          <p:nvPr/>
        </p:nvSpPr>
        <p:spPr>
          <a:xfrm>
            <a:off x="725714" y="2076540"/>
            <a:ext cx="2177143" cy="1103587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35879" y="2089724"/>
            <a:ext cx="1956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xabar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777823" y="3339287"/>
            <a:ext cx="2177143" cy="1103587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87988" y="3352471"/>
            <a:ext cx="1956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o‘roq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777823" y="4613113"/>
            <a:ext cx="2177143" cy="1103587"/>
          </a:xfrm>
          <a:prstGeom prst="hexagon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87988" y="4626297"/>
            <a:ext cx="19568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buyruq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endParaRPr lang="ru-RU" sz="32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25373" y="4580678"/>
            <a:ext cx="52456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shimaring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kelinoyi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Damlab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ko‘k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choyni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02350" y="3334874"/>
            <a:ext cx="52456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qizaloq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Tozami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idish-tovoq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02349" y="2105490"/>
            <a:ext cx="524565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So‘ngra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yelib-yugurib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Uy-hovlini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supurib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Picture 2" descr="C:\Users\OTABEK\Desktop\2-SINF ONLAYN DARSLAR\расм 2-синф\photo_2021-08-16_16-46-2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22827" y="2888441"/>
            <a:ext cx="2429282" cy="304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1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1270343" y="2812472"/>
            <a:ext cx="2925229" cy="292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364343" y="558206"/>
            <a:ext cx="6545943" cy="2671724"/>
          </a:xfrm>
          <a:prstGeom prst="cloudCallout">
            <a:avLst>
              <a:gd name="adj1" fmla="val 63424"/>
              <a:gd name="adj2" fmla="val 32232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45406" y="912282"/>
            <a:ext cx="6461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jarchisi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he’ri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yuzasidan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6161" y="3128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9522" y="328337"/>
            <a:ext cx="113329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1" t="36077" r="3841" b="30943"/>
          <a:stretch/>
        </p:blipFill>
        <p:spPr bwMode="auto">
          <a:xfrm>
            <a:off x="1378857" y="2455724"/>
            <a:ext cx="7840666" cy="4000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16112" y="1344551"/>
            <a:ext cx="8629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rchisi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Obidjon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931" y="487646"/>
            <a:ext cx="4544741" cy="6078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602738" y="72571"/>
            <a:ext cx="8115592" cy="2076539"/>
          </a:xfrm>
          <a:prstGeom prst="cloudCallout">
            <a:avLst>
              <a:gd name="adj1" fmla="val 37990"/>
              <a:gd name="adj2" fmla="val 108055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2738" y="379661"/>
            <a:ext cx="825753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Jarchi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eshitganmisiz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qiladi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3368" y="2910100"/>
            <a:ext cx="6204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Jarchi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damlar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to‘planadigan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joylarda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rasmiy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e’lon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shunga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oʻxshash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xabarlarni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baland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ovoz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eʼlon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qiladigan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2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21428" r="48212" b="15278"/>
          <a:stretch/>
        </p:blipFill>
        <p:spPr bwMode="auto">
          <a:xfrm>
            <a:off x="6144385" y="283902"/>
            <a:ext cx="5485430" cy="632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1" t="36077" r="3841" b="30943"/>
          <a:stretch/>
        </p:blipFill>
        <p:spPr bwMode="auto">
          <a:xfrm flipH="1">
            <a:off x="458033" y="1989573"/>
            <a:ext cx="5207389" cy="28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Прямоугольник 41"/>
          <p:cNvSpPr/>
          <p:nvPr/>
        </p:nvSpPr>
        <p:spPr>
          <a:xfrm flipH="1">
            <a:off x="-660280" y="685071"/>
            <a:ext cx="68053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Mahallamiz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jarchisi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Anvar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Obidjon</a:t>
            </a:r>
            <a:endParaRPr lang="ru-RU" sz="32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 t="21428" r="17339" b="15278"/>
          <a:stretch/>
        </p:blipFill>
        <p:spPr bwMode="auto">
          <a:xfrm>
            <a:off x="6331077" y="402870"/>
            <a:ext cx="5279001" cy="6084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1" t="36077" r="3841" b="30943"/>
          <a:stretch/>
        </p:blipFill>
        <p:spPr bwMode="auto">
          <a:xfrm flipH="1">
            <a:off x="458033" y="1989573"/>
            <a:ext cx="5207389" cy="2840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16090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516090" y="283902"/>
            <a:ext cx="1951476" cy="20606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Скругленная прямоугольная выноска 32"/>
          <p:cNvSpPr/>
          <p:nvPr/>
        </p:nvSpPr>
        <p:spPr>
          <a:xfrm>
            <a:off x="2817944" y="285993"/>
            <a:ext cx="5679670" cy="707941"/>
          </a:xfrm>
          <a:prstGeom prst="wedgeRoundRectCallout">
            <a:avLst>
              <a:gd name="adj1" fmla="val -57610"/>
              <a:gd name="adj2" fmla="val 44518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905030" y="347603"/>
            <a:ext cx="55925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17943" y="1218749"/>
            <a:ext cx="8837027" cy="9976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905029" y="1139216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Hakka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shaqilladi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Shaqillash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003362" y="1316048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185168" y="1296307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21162" y="2363742"/>
            <a:ext cx="8837027" cy="7497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908248" y="2342264"/>
            <a:ext cx="85467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Hakka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qilishni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buyurdi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063705" y="2310933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233315" y="2314972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78331" y="3274174"/>
            <a:ext cx="8837027" cy="9976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937987" y="3194641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Hakkaning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Mehmon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fikriga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qo‘shilasizmi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080537" y="3335732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2243224" y="3372836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45372" y="4465357"/>
            <a:ext cx="8837027" cy="9976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2905028" y="4385824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Uyingizga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mehmon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kelganida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bajarishadi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-chi?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055955" y="4479871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218642" y="4516975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759574" y="5589113"/>
            <a:ext cx="8837027" cy="99768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919230" y="5509580"/>
            <a:ext cx="85467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bo‘lardingiz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070628" y="5611850"/>
            <a:ext cx="841324" cy="835573"/>
          </a:xfrm>
          <a:prstGeom prst="ellipse">
            <a:avLst/>
          </a:prstGeom>
          <a:ln w="38100">
            <a:solidFill>
              <a:srgbClr val="FF00FF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2233315" y="5648954"/>
            <a:ext cx="5357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1" grpId="0"/>
      <p:bldP spid="45" grpId="0"/>
      <p:bldP spid="52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C:\Users\OTABEK\Desktop\расм 2-синф\photo_2021-08-16_16-51-12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90" y="1303590"/>
            <a:ext cx="3725415" cy="49827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ыноска-облако 13"/>
          <p:cNvSpPr/>
          <p:nvPr/>
        </p:nvSpPr>
        <p:spPr>
          <a:xfrm>
            <a:off x="2711169" y="1378853"/>
            <a:ext cx="6007161" cy="1233715"/>
          </a:xfrm>
          <a:prstGeom prst="cloudCallout">
            <a:avLst>
              <a:gd name="adj1" fmla="val 35574"/>
              <a:gd name="adj2" fmla="val 113937"/>
            </a:avLst>
          </a:prstGeom>
          <a:solidFill>
            <a:srgbClr val="CCFFFF"/>
          </a:solidFill>
          <a:ln w="571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585980" y="1491528"/>
            <a:ext cx="82575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Yodingizda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tuting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49332" y="2612568"/>
            <a:ext cx="6204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qofiyalanuvchi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talaffuzi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o‘xshash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ohangdosh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qofiyadosh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qoya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- soya;</a:t>
            </a:r>
            <a:endParaRPr lang="ru-RU" sz="36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65217" y="26779"/>
            <a:ext cx="2568926" cy="19796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2561765" y="359566"/>
            <a:ext cx="7386277" cy="704313"/>
          </a:xfrm>
          <a:prstGeom prst="wedgeRoundRectCallout">
            <a:avLst>
              <a:gd name="adj1" fmla="val -54242"/>
              <a:gd name="adj2" fmla="val 44725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89195" y="371532"/>
            <a:ext cx="74588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qofiyadosh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325449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-65217" y="26779"/>
            <a:ext cx="2155274" cy="16609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2561765" y="359566"/>
            <a:ext cx="7134027" cy="704313"/>
          </a:xfrm>
          <a:prstGeom prst="wedgeRoundRectCallout">
            <a:avLst>
              <a:gd name="adj1" fmla="val -54242"/>
              <a:gd name="adj2" fmla="val 44725"/>
              <a:gd name="adj3" fmla="val 16667"/>
            </a:avLst>
          </a:prstGeom>
          <a:ln w="3810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8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3709" y="458616"/>
            <a:ext cx="69398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She’rdagi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qofiyadosh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66056" y="1687696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66055" y="2191815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580571" y="2686422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80570" y="3161513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566056" y="3678765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566055" y="4182884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580571" y="4648463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580570" y="5152582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580569" y="5657547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ая прямоугольная выноска 30"/>
          <p:cNvSpPr/>
          <p:nvPr/>
        </p:nvSpPr>
        <p:spPr>
          <a:xfrm>
            <a:off x="580568" y="6161666"/>
            <a:ext cx="2728689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8642752" y="1716508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 flipH="1">
            <a:off x="8642751" y="2220627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ая прямоугольная выноска 33"/>
          <p:cNvSpPr/>
          <p:nvPr/>
        </p:nvSpPr>
        <p:spPr>
          <a:xfrm flipH="1">
            <a:off x="8657267" y="2715234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 flipH="1">
            <a:off x="8657266" y="3190325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ая прямоугольная выноска 35"/>
          <p:cNvSpPr/>
          <p:nvPr/>
        </p:nvSpPr>
        <p:spPr>
          <a:xfrm flipH="1">
            <a:off x="8642752" y="3707577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 flipH="1">
            <a:off x="8642751" y="4211696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ая прямоугольная выноска 37"/>
          <p:cNvSpPr/>
          <p:nvPr/>
        </p:nvSpPr>
        <p:spPr>
          <a:xfrm flipH="1">
            <a:off x="8657267" y="4677275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ая прямоугольная выноска 38"/>
          <p:cNvSpPr/>
          <p:nvPr/>
        </p:nvSpPr>
        <p:spPr>
          <a:xfrm flipH="1">
            <a:off x="8657266" y="5181394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 flipH="1">
            <a:off x="8657265" y="5686359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 flipH="1">
            <a:off x="8657264" y="6190478"/>
            <a:ext cx="2939141" cy="468345"/>
          </a:xfrm>
          <a:prstGeom prst="wedgeRoundRectCallout">
            <a:avLst>
              <a:gd name="adj1" fmla="val 76250"/>
              <a:gd name="adj2" fmla="val -172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85800" y="1577796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dasturxon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98716" y="2097985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kuzating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5520" y="2576738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hakka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30942" y="3103297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kelinoyi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38192" y="3631301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qizaloq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45456" y="4057164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palovni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45456" y="4536313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yugurib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45456" y="5064153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30942" y="5628143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bolakay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830942" y="6125892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970578" y="1651363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supurib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9230572" y="2118869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choyni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274114" y="2660102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74114" y="3140253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o‘y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288628" y="3631301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uzating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307033" y="4139182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shay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307033" y="4641939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dish-tovoq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317656" y="5103371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aka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317656" y="5599331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mo‘ylovni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9317656" y="6088720"/>
            <a:ext cx="21408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patirnon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0" t="36077" r="4823" b="38489"/>
          <a:stretch/>
        </p:blipFill>
        <p:spPr bwMode="auto">
          <a:xfrm flipH="1">
            <a:off x="4049779" y="3244877"/>
            <a:ext cx="3435365" cy="30153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" name="Прямоугольник 78"/>
          <p:cNvSpPr/>
          <p:nvPr/>
        </p:nvSpPr>
        <p:spPr>
          <a:xfrm>
            <a:off x="3986639" y="5108989"/>
            <a:ext cx="38991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Davomini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834759" y="2999207"/>
            <a:ext cx="8520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7" name="Прямая со стрелкой 76"/>
          <p:cNvCxnSpPr>
            <a:endCxn id="39" idx="4"/>
          </p:cNvCxnSpPr>
          <p:nvPr/>
        </p:nvCxnSpPr>
        <p:spPr>
          <a:xfrm>
            <a:off x="3939231" y="2812681"/>
            <a:ext cx="3946510" cy="252202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endCxn id="41" idx="4"/>
          </p:cNvCxnSpPr>
          <p:nvPr/>
        </p:nvCxnSpPr>
        <p:spPr>
          <a:xfrm>
            <a:off x="3986639" y="1811249"/>
            <a:ext cx="3899100" cy="4532542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3986639" y="2316988"/>
            <a:ext cx="4068790" cy="1595949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2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58034" y="283902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23016" r="54264" b="39881"/>
          <a:stretch/>
        </p:blipFill>
        <p:spPr bwMode="auto">
          <a:xfrm>
            <a:off x="443269" y="268906"/>
            <a:ext cx="1923346" cy="1853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ая прямоугольная выноска 11"/>
          <p:cNvSpPr/>
          <p:nvPr/>
        </p:nvSpPr>
        <p:spPr>
          <a:xfrm flipH="1">
            <a:off x="2546840" y="355345"/>
            <a:ext cx="9246602" cy="1130939"/>
          </a:xfrm>
          <a:prstGeom prst="wedgeRoundRectCallout">
            <a:avLst>
              <a:gd name="adj1" fmla="val 53883"/>
              <a:gd name="adj2" fmla="val 188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46840" y="285955"/>
            <a:ext cx="9246603" cy="1200329"/>
          </a:xfrm>
          <a:prstGeom prst="rect">
            <a:avLst/>
          </a:prstGeom>
          <a:noFill/>
          <a:ln>
            <a:solidFill>
              <a:srgbClr val="0807E3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asmga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qarang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ketma-ketlik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tartiblab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21825" r="6296" b="19841"/>
          <a:stretch/>
        </p:blipFill>
        <p:spPr bwMode="auto">
          <a:xfrm>
            <a:off x="199492" y="1766982"/>
            <a:ext cx="11793015" cy="48395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12636</TotalTime>
  <Words>299</Words>
  <Application>Microsoft Office PowerPoint</Application>
  <PresentationFormat>Произвольный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1193</cp:revision>
  <dcterms:created xsi:type="dcterms:W3CDTF">2020-04-19T11:34:46Z</dcterms:created>
  <dcterms:modified xsi:type="dcterms:W3CDTF">2021-08-21T13:18:02Z</dcterms:modified>
</cp:coreProperties>
</file>