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25" r:id="rId4"/>
    <p:sldId id="540" r:id="rId5"/>
    <p:sldId id="533" r:id="rId6"/>
    <p:sldId id="539" r:id="rId7"/>
    <p:sldId id="541" r:id="rId8"/>
    <p:sldId id="542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0807E3"/>
    <a:srgbClr val="006600"/>
    <a:srgbClr val="FF00FF"/>
    <a:srgbClr val="0000CC"/>
    <a:srgbClr val="00B7D7"/>
    <a:srgbClr val="CCFFFF"/>
    <a:srgbClr val="008000"/>
    <a:srgbClr val="C20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66" d="100"/>
          <a:sy n="66" d="100"/>
        </p:scale>
        <p:origin x="-52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6161" y="283779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522" y="328337"/>
            <a:ext cx="113329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Vatanparvarlik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7" t="28373" r="15331" b="16270"/>
          <a:stretch/>
        </p:blipFill>
        <p:spPr bwMode="auto">
          <a:xfrm>
            <a:off x="3323770" y="1931217"/>
            <a:ext cx="5689601" cy="454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17618" y="1931217"/>
            <a:ext cx="6101904" cy="70788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Chumolining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jasorati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467567" y="315022"/>
            <a:ext cx="9325876" cy="759036"/>
          </a:xfrm>
          <a:prstGeom prst="wedgeRoundRectCallout">
            <a:avLst>
              <a:gd name="adj1" fmla="val -58114"/>
              <a:gd name="adj2" fmla="val 43218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94996" y="260519"/>
            <a:ext cx="9622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696685" y="2344554"/>
            <a:ext cx="3207657" cy="736726"/>
          </a:xfrm>
          <a:prstGeom prst="snip2Diag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4253" y="2286498"/>
            <a:ext cx="3052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tumtaraqay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696685" y="3317014"/>
            <a:ext cx="3207657" cy="736726"/>
          </a:xfrm>
          <a:prstGeom prst="snip2Diag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74253" y="3258958"/>
            <a:ext cx="3052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jazirama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696684" y="4260622"/>
            <a:ext cx="3207657" cy="736726"/>
          </a:xfrm>
          <a:prstGeom prst="snip2Diag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74252" y="4202566"/>
            <a:ext cx="3052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qovjiramoq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774252" y="5221382"/>
            <a:ext cx="3207657" cy="736726"/>
          </a:xfrm>
          <a:prstGeom prst="snip2Diag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51820" y="5163326"/>
            <a:ext cx="3052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zarra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357729" y="1271310"/>
            <a:ext cx="4050674" cy="1204684"/>
          </a:xfrm>
          <a:prstGeom prst="round2DiagRect">
            <a:avLst/>
          </a:prstGeom>
          <a:solidFill>
            <a:srgbClr val="006600"/>
          </a:solidFill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434932" y="1408697"/>
            <a:ext cx="38962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uda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issiq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6370333" y="2501782"/>
            <a:ext cx="4050674" cy="1204684"/>
          </a:xfrm>
          <a:prstGeom prst="round2DiagRect">
            <a:avLst/>
          </a:prstGeom>
          <a:solidFill>
            <a:srgbClr val="006600"/>
          </a:solidFill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447536" y="2371156"/>
            <a:ext cx="38962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uda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bo‘lak</a:t>
            </a: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7702069" y="3794986"/>
            <a:ext cx="4050674" cy="1204684"/>
          </a:xfrm>
          <a:prstGeom prst="round2DiagRect">
            <a:avLst/>
          </a:prstGeom>
          <a:solidFill>
            <a:srgbClr val="006600"/>
          </a:solidFill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663159" y="3649846"/>
            <a:ext cx="41445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tomonga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tartibsiz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qochish</a:t>
            </a:r>
            <a:endParaRPr lang="ru-RU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4357729" y="5071984"/>
            <a:ext cx="6068324" cy="1204684"/>
          </a:xfrm>
          <a:prstGeom prst="round2DiagRect">
            <a:avLst/>
          </a:prstGeom>
          <a:solidFill>
            <a:srgbClr val="006600"/>
          </a:solidFill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34933" y="4926844"/>
            <a:ext cx="60460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uvsizlikdan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so‘lib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quruqshab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qolish</a:t>
            </a: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17" idx="0"/>
            <a:endCxn id="35" idx="1"/>
          </p:cNvCxnSpPr>
          <p:nvPr/>
        </p:nvCxnSpPr>
        <p:spPr>
          <a:xfrm>
            <a:off x="3904342" y="2712917"/>
            <a:ext cx="3758817" cy="166020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904340" y="2501782"/>
            <a:ext cx="1741717" cy="1251375"/>
          </a:xfrm>
          <a:prstGeom prst="straightConnector1">
            <a:avLst/>
          </a:prstGeom>
          <a:ln w="57150">
            <a:solidFill>
              <a:srgbClr val="00B7D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935802" y="4615752"/>
            <a:ext cx="2511734" cy="456232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935802" y="3055939"/>
            <a:ext cx="2434531" cy="2594181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7" grpId="0"/>
      <p:bldP spid="31" grpId="0"/>
      <p:bldP spid="33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10" y="409234"/>
            <a:ext cx="4544741" cy="60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812800" y="740229"/>
            <a:ext cx="6531429" cy="2786743"/>
          </a:xfrm>
          <a:prstGeom prst="cloudCallout">
            <a:avLst>
              <a:gd name="adj1" fmla="val 34798"/>
              <a:gd name="adj2" fmla="val 3750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24600" y="1150586"/>
            <a:ext cx="59540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yoqadan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bosh</a:t>
            </a: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chiqarib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iborasini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izohlang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6090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817943" y="285993"/>
            <a:ext cx="8975499" cy="1232911"/>
          </a:xfrm>
          <a:prstGeom prst="wedgeRoundRectCallout">
            <a:avLst>
              <a:gd name="adj1" fmla="val -59143"/>
              <a:gd name="adj2" fmla="val 42468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5029" y="347603"/>
            <a:ext cx="88884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o‘ylaysiz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muallif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maqsadda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yaratgan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17943" y="1755767"/>
            <a:ext cx="8837027" cy="997685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905029" y="1676234"/>
            <a:ext cx="85467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‘rmonga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ketganida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o‘chirish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mumkinligini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tushuntirish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003362" y="1882094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27112" y="1862353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53495" y="2955055"/>
            <a:ext cx="9301474" cy="1056287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569038" y="2875522"/>
            <a:ext cx="84523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humolining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mehnatkash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jonzot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aytish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903560" y="4187762"/>
            <a:ext cx="9751409" cy="1056287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967453" y="4108229"/>
            <a:ext cx="86039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o‘tloqdagi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jonzotlarning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ahil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ko‘rsatish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512309" y="3029727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636059" y="3009986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088980" y="4229051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212730" y="4209310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79613" y="5385484"/>
            <a:ext cx="10273284" cy="1056287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535370" y="5305951"/>
            <a:ext cx="100578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urtga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kelganida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qarshi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yoqadan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chiqarib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kerakligini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tushuntirish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38289" y="5414840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2039" y="5395099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8416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038133" y="4641812"/>
            <a:ext cx="668408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680655" y="2231434"/>
            <a:ext cx="5662088" cy="1251236"/>
          </a:xfrm>
          <a:prstGeom prst="snip2Diag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07166" y="2318443"/>
            <a:ext cx="57807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yurtda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bo‘lguncha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yurtingda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gado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30815" y="384259"/>
            <a:ext cx="2568926" cy="1979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2561765" y="359566"/>
            <a:ext cx="9201940" cy="1408626"/>
          </a:xfrm>
          <a:prstGeom prst="wedgeRoundRectCallout">
            <a:avLst>
              <a:gd name="adj1" fmla="val -54242"/>
              <a:gd name="adj2" fmla="val 44725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03709" y="458616"/>
            <a:ext cx="93254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maqollarning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qaysilari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Chumolining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jasorati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hikoyasi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g‘oyasiga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Tanlovingizni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izohlang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 rot="20935988">
            <a:off x="6860192" y="1972667"/>
            <a:ext cx="4056808" cy="1465898"/>
          </a:xfrm>
          <a:prstGeom prst="hexagon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871769">
            <a:off x="7114416" y="2001727"/>
            <a:ext cx="3753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Vatanga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falokat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halokat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7166" y="3624053"/>
            <a:ext cx="2477255" cy="2288500"/>
          </a:xfrm>
          <a:prstGeom prst="ellips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50329" y="4155847"/>
            <a:ext cx="17909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Kuch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irlikda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апля 5"/>
          <p:cNvSpPr/>
          <p:nvPr/>
        </p:nvSpPr>
        <p:spPr>
          <a:xfrm rot="5985438">
            <a:off x="9353765" y="3519711"/>
            <a:ext cx="2299051" cy="2471578"/>
          </a:xfrm>
          <a:prstGeom prst="teardrop">
            <a:avLst>
              <a:gd name="adj" fmla="val 1405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286068">
            <a:off x="9395966" y="4173225"/>
            <a:ext cx="22366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barakat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двумя вырезанными противолежащими углами 31"/>
          <p:cNvSpPr/>
          <p:nvPr/>
        </p:nvSpPr>
        <p:spPr>
          <a:xfrm>
            <a:off x="4139277" y="3782206"/>
            <a:ext cx="4697213" cy="1251236"/>
          </a:xfrm>
          <a:prstGeom prst="snip2Diag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72436" y="3856957"/>
            <a:ext cx="45760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Suvni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bersang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elga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Yosharasan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yilga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2799741" y="5237660"/>
            <a:ext cx="5045174" cy="1465898"/>
          </a:xfrm>
          <a:prstGeom prst="hexagon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45313" y="5373944"/>
            <a:ext cx="45760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Bulbulga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bog‘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Kaklikka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tog‘.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 animBg="1"/>
      <p:bldP spid="29" grpId="0"/>
      <p:bldP spid="5" grpId="0" animBg="1"/>
      <p:bldP spid="30" grpId="0"/>
      <p:bldP spid="6" grpId="0" animBg="1"/>
      <p:bldP spid="31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30815" y="384259"/>
            <a:ext cx="2568926" cy="1979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2551768" y="386046"/>
            <a:ext cx="9201940" cy="830605"/>
          </a:xfrm>
          <a:prstGeom prst="wedgeRoundRectCallout">
            <a:avLst>
              <a:gd name="adj1" fmla="val -55346"/>
              <a:gd name="adj2" fmla="val 23756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3709" y="458616"/>
            <a:ext cx="93254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yuzasidan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145531" y="4492110"/>
            <a:ext cx="599193" cy="44433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165034" y="5017797"/>
            <a:ext cx="599193" cy="44433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84084" y="5532054"/>
            <a:ext cx="599193" cy="44433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79145" y="1342453"/>
            <a:ext cx="92499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1-topshiriq.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Ushbu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uchun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qanday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sarlavha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keladi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deb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ylaysiz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tanlagan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sarlavhangizni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yozing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625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83277" y="4358374"/>
            <a:ext cx="6121804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807E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Harakatda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807E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807E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barakat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807E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220663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i="1" dirty="0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it-IT" sz="3600" b="1" i="1" dirty="0">
                <a:solidFill>
                  <a:srgbClr val="0807E3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it-IT" sz="3600" b="1" i="1" dirty="0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rmonga o</a:t>
            </a:r>
            <a:r>
              <a:rPr lang="it-IT" sz="3600" b="1" i="1" dirty="0">
                <a:solidFill>
                  <a:srgbClr val="0807E3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it-IT" sz="3600" b="1" i="1" dirty="0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ketishi</a:t>
            </a:r>
            <a:r>
              <a:rPr lang="it-IT" sz="3600" b="1" i="1" dirty="0" smtClean="0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20663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Yaylov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807E3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mening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vatanim</a:t>
            </a:r>
            <a:r>
              <a:rPr lang="en-US" sz="3600" b="1" i="1" dirty="0" smtClean="0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it-IT" sz="3600" b="1" i="1" dirty="0" smtClean="0">
                <a:solidFill>
                  <a:srgbClr val="0807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lang="ru-RU" sz="3600" i="1" dirty="0">
              <a:solidFill>
                <a:srgbClr val="0807E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76250" y="3214519"/>
            <a:ext cx="1127745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2-topshiriq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Berilgan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quyidagi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qismlardan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iborat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ular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qay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tartibda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joylashishi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lozim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Raqamlar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ketma-ketligini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belgilang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97829" y="2697771"/>
            <a:ext cx="4790547" cy="59909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372451" y="2552799"/>
            <a:ext cx="71558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Капля 29"/>
          <p:cNvSpPr/>
          <p:nvPr/>
        </p:nvSpPr>
        <p:spPr>
          <a:xfrm rot="5985438">
            <a:off x="9447516" y="4023039"/>
            <a:ext cx="1857037" cy="2309604"/>
          </a:xfrm>
          <a:prstGeom prst="teardrop">
            <a:avLst>
              <a:gd name="adj" fmla="val 140532"/>
            </a:avLst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286068">
            <a:off x="9148824" y="4479189"/>
            <a:ext cx="22366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6" grpId="0"/>
      <p:bldP spid="23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230815" y="384259"/>
            <a:ext cx="2568926" cy="1979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2551768" y="386046"/>
            <a:ext cx="9201940" cy="830605"/>
          </a:xfrm>
          <a:prstGeom prst="wedgeRoundRectCallout">
            <a:avLst>
              <a:gd name="adj1" fmla="val -55346"/>
              <a:gd name="adj2" fmla="val 23756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3709" y="458616"/>
            <a:ext cx="93254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yuzasidan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579145" y="1607365"/>
            <a:ext cx="92499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-topshiriq.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tarkibidan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jonzotlarning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nomlarini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4051" y="2880582"/>
            <a:ext cx="1887821" cy="59909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64473" y="2759896"/>
            <a:ext cx="11345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22519" y="3794986"/>
            <a:ext cx="112311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4-topshiriq.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xulosa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5092" y="4989134"/>
            <a:ext cx="10740565" cy="72473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951454" y="4925501"/>
            <a:ext cx="11345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55241" y="2859570"/>
            <a:ext cx="1887821" cy="59909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445663" y="2738884"/>
            <a:ext cx="11345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24751" y="2853072"/>
            <a:ext cx="1887821" cy="59909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415173" y="2732386"/>
            <a:ext cx="11345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988926" y="2847794"/>
            <a:ext cx="1887821" cy="59909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7379348" y="2727108"/>
            <a:ext cx="11345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003868" y="2815326"/>
            <a:ext cx="1887821" cy="59909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9394290" y="2694640"/>
            <a:ext cx="11345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2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1270343" y="2812472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364343" y="558206"/>
            <a:ext cx="6545943" cy="2671724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912282"/>
            <a:ext cx="595702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Chumolining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jasorati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ikoyasi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yuzasidan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12431</TotalTime>
  <Words>255</Words>
  <Application>Microsoft Office PowerPoint</Application>
  <PresentationFormat>Произвольный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1171</cp:revision>
  <dcterms:created xsi:type="dcterms:W3CDTF">2020-04-19T11:34:46Z</dcterms:created>
  <dcterms:modified xsi:type="dcterms:W3CDTF">2021-08-20T10:49:46Z</dcterms:modified>
</cp:coreProperties>
</file>