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93" r:id="rId2"/>
    <p:sldId id="344" r:id="rId3"/>
    <p:sldId id="525" r:id="rId4"/>
    <p:sldId id="540" r:id="rId5"/>
    <p:sldId id="541" r:id="rId6"/>
    <p:sldId id="542" r:id="rId7"/>
    <p:sldId id="546" r:id="rId8"/>
    <p:sldId id="545" r:id="rId9"/>
    <p:sldId id="533" r:id="rId10"/>
    <p:sldId id="539" r:id="rId11"/>
    <p:sldId id="529" r:id="rId12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00"/>
    <a:srgbClr val="FF00FF"/>
    <a:srgbClr val="000066"/>
    <a:srgbClr val="008000"/>
    <a:srgbClr val="0000CC"/>
    <a:srgbClr val="0807E3"/>
    <a:srgbClr val="CCFFFF"/>
    <a:srgbClr val="00B7D7"/>
    <a:srgbClr val="C20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211" autoAdjust="0"/>
    <p:restoredTop sz="94660"/>
  </p:normalViewPr>
  <p:slideViewPr>
    <p:cSldViewPr snapToGrid="0">
      <p:cViewPr>
        <p:scale>
          <a:sx n="66" d="100"/>
          <a:sy n="66" d="100"/>
        </p:scale>
        <p:origin x="-522" y="-27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24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590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62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244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618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642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141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019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049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218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935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9936E-34BE-4A66-81A3-1AC8B3EE5DE1}" type="datetimeFigureOut">
              <a:rPr lang="ru-RU" smtClean="0"/>
              <a:pPr/>
              <a:t>21.08.2021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8F457-97B3-4F0B-96A7-0EBD3A914A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425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9307" y="0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886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28295" y="298416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Скругленная прямоугольная выноска 16"/>
          <p:cNvSpPr/>
          <p:nvPr/>
        </p:nvSpPr>
        <p:spPr>
          <a:xfrm>
            <a:off x="2817944" y="460161"/>
            <a:ext cx="7130098" cy="854067"/>
          </a:xfrm>
          <a:prstGeom prst="wedgeRoundRectCallout">
            <a:avLst>
              <a:gd name="adj1" fmla="val -61167"/>
              <a:gd name="adj2" fmla="val 42164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905029" y="434687"/>
            <a:ext cx="835805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rasmda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o‘tloq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tasvirlangan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2" t="22024" r="9587" b="43849"/>
          <a:stretch/>
        </p:blipFill>
        <p:spPr bwMode="auto">
          <a:xfrm>
            <a:off x="428295" y="2182469"/>
            <a:ext cx="11334024" cy="2639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Скругленный прямоугольник 23"/>
          <p:cNvSpPr/>
          <p:nvPr/>
        </p:nvSpPr>
        <p:spPr>
          <a:xfrm>
            <a:off x="10038133" y="4641812"/>
            <a:ext cx="668408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с двумя вырезанными противолежащими углами 2"/>
          <p:cNvSpPr/>
          <p:nvPr/>
        </p:nvSpPr>
        <p:spPr>
          <a:xfrm>
            <a:off x="696686" y="4822245"/>
            <a:ext cx="3207657" cy="736726"/>
          </a:xfrm>
          <a:prstGeom prst="snip2Diag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с двумя вырезанными противолежащими углами 19"/>
          <p:cNvSpPr/>
          <p:nvPr/>
        </p:nvSpPr>
        <p:spPr>
          <a:xfrm>
            <a:off x="4550227" y="4851273"/>
            <a:ext cx="3207657" cy="736726"/>
          </a:xfrm>
          <a:prstGeom prst="snip2Diag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с двумя вырезанными противолежащими углами 21"/>
          <p:cNvSpPr/>
          <p:nvPr/>
        </p:nvSpPr>
        <p:spPr>
          <a:xfrm>
            <a:off x="8344213" y="4909825"/>
            <a:ext cx="3207657" cy="736726"/>
          </a:xfrm>
          <a:prstGeom prst="snip2DiagRect">
            <a:avLst/>
          </a:prstGeom>
          <a:ln w="38100">
            <a:solidFill>
              <a:srgbClr val="FF00FF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150779" y="4794872"/>
            <a:ext cx="2374881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‘tloq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344214" y="4877110"/>
            <a:ext cx="320765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aqir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yerlar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6686" y="4818558"/>
            <a:ext cx="3207657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umli</a:t>
            </a:r>
            <a:r>
              <a:rPr lang="en-US" sz="44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cho‘l</a:t>
            </a:r>
            <a:endParaRPr lang="ru-RU" sz="44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45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7" grpId="0"/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18299" y="296421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ชุดเครื่องแบบของนักเรียนชั้นประถมศึกษา การ์ตูนผู้หญิง, ตัวการ์ตูน,  สวมเครื่องแบบ, สวมเครื่องแบบของโรงเรียนภาพ PNG และ PSD สำหรับดาวน์โหลดฟรี |  โปสเตอร์ภาพ, เด็ก, การเรียนรู้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10" t="2384" r="26148" b="3027"/>
          <a:stretch/>
        </p:blipFill>
        <p:spPr bwMode="auto">
          <a:xfrm>
            <a:off x="7663544" y="587233"/>
            <a:ext cx="3589532" cy="57409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Школа колокольчик: Колокольчик с ручкой &amp;quot;Здравствуй школа&amp;quot; (1935796) -  Купить по цене от 160.72 руб. - wow-cool.ru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18486">
            <a:off x="1270343" y="2812472"/>
            <a:ext cx="2925229" cy="292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1364343" y="749484"/>
            <a:ext cx="6545943" cy="2509473"/>
          </a:xfrm>
          <a:prstGeom prst="cloudCallout">
            <a:avLst>
              <a:gd name="adj1" fmla="val 63424"/>
              <a:gd name="adj2" fmla="val 32232"/>
            </a:avLst>
          </a:prstGeom>
          <a:ln w="28575">
            <a:solidFill>
              <a:srgbClr val="FF00F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48602" y="1071936"/>
            <a:ext cx="5957028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Chumolining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jasorati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</a:p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hikoyani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oila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a’zolaringizga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so‘zlab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026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06161" y="283779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29522" y="328337"/>
            <a:ext cx="1133295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Vatanparvarlik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C:\Users\OTABEK\Desktop\расм 2-синф\photo_2021-08-16_16-46-1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6624" y="3696324"/>
            <a:ext cx="2282493" cy="2710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9106345" y="5216303"/>
            <a:ext cx="2983049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3-dars</a:t>
            </a:r>
            <a:endParaRPr lang="en-US" sz="4400" b="1" i="1" dirty="0">
              <a:ln w="9525">
                <a:solidFill>
                  <a:schemeClr val="bg1"/>
                </a:solidFill>
                <a:prstDash val="solid"/>
              </a:ln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737" t="28373" r="15331" b="16270"/>
          <a:stretch/>
        </p:blipFill>
        <p:spPr bwMode="auto">
          <a:xfrm>
            <a:off x="4078513" y="1437323"/>
            <a:ext cx="5689601" cy="4548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 rot="20910031">
            <a:off x="406159" y="2461187"/>
            <a:ext cx="424407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Chumolining</a:t>
            </a:r>
            <a:r>
              <a:rPr lang="en-US" sz="48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jasorati</a:t>
            </a:r>
            <a:endParaRPr lang="ru-RU" sz="48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54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9" t="13889" r="13547" b="9687"/>
          <a:stretch/>
        </p:blipFill>
        <p:spPr bwMode="auto">
          <a:xfrm>
            <a:off x="886521" y="582553"/>
            <a:ext cx="10013708" cy="5731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220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55" t="34127" r="13100" b="21890"/>
          <a:stretch/>
        </p:blipFill>
        <p:spPr bwMode="auto">
          <a:xfrm>
            <a:off x="1175656" y="337208"/>
            <a:ext cx="9801100" cy="332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0" t="21577" r="12488" b="44997"/>
          <a:stretch/>
        </p:blipFill>
        <p:spPr bwMode="auto">
          <a:xfrm>
            <a:off x="1175656" y="3715657"/>
            <a:ext cx="9593944" cy="2528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74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87" t="17460" r="11762" b="6250"/>
          <a:stretch/>
        </p:blipFill>
        <p:spPr bwMode="auto">
          <a:xfrm>
            <a:off x="1117349" y="468585"/>
            <a:ext cx="9829568" cy="5859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81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5" t="44550" r="10646" b="27725"/>
          <a:stretch/>
        </p:blipFill>
        <p:spPr bwMode="auto">
          <a:xfrm>
            <a:off x="943429" y="558667"/>
            <a:ext cx="10460097" cy="2228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17" t="48581" r="15331" b="16270"/>
          <a:stretch/>
        </p:blipFill>
        <p:spPr bwMode="auto">
          <a:xfrm flipH="1">
            <a:off x="1553026" y="2362570"/>
            <a:ext cx="4093029" cy="40145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81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010" y="409234"/>
            <a:ext cx="4544741" cy="607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232230" y="1"/>
            <a:ext cx="6778172" cy="4677848"/>
          </a:xfrm>
          <a:prstGeom prst="cloudCallout">
            <a:avLst>
              <a:gd name="adj1" fmla="val 43149"/>
              <a:gd name="adj2" fmla="val 29075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024201" y="683638"/>
            <a:ext cx="641612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matnida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tushunarsiz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bormi</a:t>
            </a:r>
            <a:r>
              <a:rPr lang="en-US" sz="32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belgilab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keling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41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C:\Users\OTABEK\Desktop\расм 2-синф\photo_2021-08-16_16-51-12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6010" y="409234"/>
            <a:ext cx="4544741" cy="607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>
          <a:xfrm>
            <a:off x="1712686" y="283902"/>
            <a:ext cx="5631543" cy="2360197"/>
          </a:xfrm>
          <a:prstGeom prst="cloudCallout">
            <a:avLst>
              <a:gd name="adj1" fmla="val 34798"/>
              <a:gd name="adj2" fmla="val 37500"/>
            </a:avLst>
          </a:prstGeom>
          <a:solidFill>
            <a:srgbClr val="CCFFFF"/>
          </a:solidFill>
          <a:ln w="57150">
            <a:solidFill>
              <a:srgbClr val="0000CC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1610285" y="679170"/>
            <a:ext cx="551703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jonzotlar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tilga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olingan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2796" y="2890879"/>
            <a:ext cx="5221035" cy="3170099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Cumoli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qo‘y-qo‘zilar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kakliklar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quyon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tipratikanlar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toshbaqalar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sigir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asalari</a:t>
            </a:r>
            <a:endParaRPr lang="ru-RU" sz="40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12795" y="2907857"/>
            <a:ext cx="5221035" cy="3170099"/>
          </a:xfrm>
          <a:prstGeom prst="rect">
            <a:avLst/>
          </a:prstGeom>
          <a:solidFill>
            <a:srgbClr val="00660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Chumoli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qo‘y-qo‘zilar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kakliklar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quyon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tipratikanlar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tulki</a:t>
            </a:r>
            <a:r>
              <a:rPr lang="en-US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toshbaqalar</a:t>
            </a:r>
            <a:r>
              <a:rPr lang="en-US" sz="40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i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sigir</a:t>
            </a:r>
            <a:r>
              <a:rPr lang="en-US" sz="4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en-US" sz="40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asalari</a:t>
            </a:r>
            <a:endParaRPr lang="ru-RU" sz="4000" b="1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99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58034" y="283902"/>
            <a:ext cx="11335409" cy="6322620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3707494" y="1299091"/>
            <a:ext cx="6413968" cy="769697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743277" y="1321156"/>
            <a:ext cx="6425482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O‘tloq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ahli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birlashdi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916400" y="1195756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112720" y="1176015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53" t="19247" r="34690" b="4394"/>
          <a:stretch/>
        </p:blipFill>
        <p:spPr bwMode="auto">
          <a:xfrm>
            <a:off x="516090" y="283902"/>
            <a:ext cx="1951476" cy="20606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Скругленная прямоугольная выноска 32"/>
          <p:cNvSpPr/>
          <p:nvPr/>
        </p:nvSpPr>
        <p:spPr>
          <a:xfrm>
            <a:off x="2817944" y="315021"/>
            <a:ext cx="5121370" cy="795025"/>
          </a:xfrm>
          <a:prstGeom prst="wedgeRoundRectCallout">
            <a:avLst>
              <a:gd name="adj1" fmla="val -60760"/>
              <a:gd name="adj2" fmla="val 30268"/>
              <a:gd name="adj3" fmla="val 16667"/>
            </a:avLst>
          </a:prstGeom>
          <a:ln w="38100">
            <a:solidFill>
              <a:srgbClr val="0807E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800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905029" y="347603"/>
            <a:ext cx="503428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1307183" y="2162159"/>
            <a:ext cx="10347787" cy="1490127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1415537" y="2082626"/>
            <a:ext cx="10036233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ushbu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hikoyadagi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chumoliga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o‘xshash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hayotda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uchraydimi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yurtlarini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asrashadi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Овал 36"/>
          <p:cNvSpPr/>
          <p:nvPr/>
        </p:nvSpPr>
        <p:spPr>
          <a:xfrm>
            <a:off x="516090" y="2508758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712410" y="2489017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1277182" y="3794986"/>
            <a:ext cx="10347787" cy="1056287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1385536" y="3715453"/>
            <a:ext cx="1003623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Sizda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Vatanni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asrash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zarradek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imkoniyat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bormi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Misol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keltiring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486089" y="3880333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82409" y="3860592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218177" y="5119287"/>
            <a:ext cx="10347787" cy="1056287"/>
          </a:xfrm>
          <a:prstGeom prst="roundRect">
            <a:avLst/>
          </a:prstGeom>
          <a:solidFill>
            <a:srgbClr val="006600"/>
          </a:solidFill>
          <a:ln w="57150">
            <a:solidFill>
              <a:srgbClr val="FF00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1326531" y="5039754"/>
            <a:ext cx="10036233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Fidoyilik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deganda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nimani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tushunasiz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Hikoyadagi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qahramonlar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fidoyilik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qilishdi</a:t>
            </a: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427084" y="5204634"/>
            <a:ext cx="841324" cy="835573"/>
          </a:xfrm>
          <a:prstGeom prst="ellipse">
            <a:avLst/>
          </a:prstGeom>
          <a:ln w="38100">
            <a:solidFill>
              <a:srgbClr val="FF00FF"/>
            </a:solidFill>
            <a:prstDash val="sys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23404" y="5184893"/>
            <a:ext cx="53576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804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6" grpId="0"/>
      <p:bldP spid="40" grpId="0"/>
      <p:bldP spid="4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ee3acec4367c044ff6b425eee53a5104b7b1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12369</TotalTime>
  <Words>161</Words>
  <Application>Microsoft Office PowerPoint</Application>
  <PresentationFormat>Произвольный</PresentationFormat>
  <Paragraphs>29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OTABEK</cp:lastModifiedBy>
  <cp:revision>1168</cp:revision>
  <dcterms:created xsi:type="dcterms:W3CDTF">2020-04-19T11:34:46Z</dcterms:created>
  <dcterms:modified xsi:type="dcterms:W3CDTF">2021-08-21T11:04:37Z</dcterms:modified>
</cp:coreProperties>
</file>