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25" r:id="rId4"/>
    <p:sldId id="540" r:id="rId5"/>
    <p:sldId id="541" r:id="rId6"/>
    <p:sldId id="542" r:id="rId7"/>
    <p:sldId id="546" r:id="rId8"/>
    <p:sldId id="545" r:id="rId9"/>
    <p:sldId id="533" r:id="rId10"/>
    <p:sldId id="539" r:id="rId11"/>
    <p:sldId id="52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FF00FF"/>
    <a:srgbClr val="000066"/>
    <a:srgbClr val="008000"/>
    <a:srgbClr val="0000CC"/>
    <a:srgbClr val="0807E3"/>
    <a:srgbClr val="CCFFFF"/>
    <a:srgbClr val="00B7D7"/>
    <a:srgbClr val="C20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66" d="100"/>
          <a:sy n="66" d="100"/>
        </p:scale>
        <p:origin x="-52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8416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2817944" y="460161"/>
            <a:ext cx="7130098" cy="854067"/>
          </a:xfrm>
          <a:prstGeom prst="wedgeRoundRectCallout">
            <a:avLst>
              <a:gd name="adj1" fmla="val -61167"/>
              <a:gd name="adj2" fmla="val 42164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05029" y="434687"/>
            <a:ext cx="83580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o‘tloq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22024" r="9587" b="43849"/>
          <a:stretch/>
        </p:blipFill>
        <p:spPr bwMode="auto">
          <a:xfrm>
            <a:off x="428295" y="2182469"/>
            <a:ext cx="11334024" cy="263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0038133" y="4641812"/>
            <a:ext cx="668408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696686" y="4822245"/>
            <a:ext cx="3207657" cy="736726"/>
          </a:xfrm>
          <a:prstGeom prst="snip2Diag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4550227" y="4851273"/>
            <a:ext cx="3207657" cy="736726"/>
          </a:xfrm>
          <a:prstGeom prst="snip2Diag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8344213" y="4909825"/>
            <a:ext cx="3207657" cy="736726"/>
          </a:xfrm>
          <a:prstGeom prst="snip2Diag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50779" y="4794872"/>
            <a:ext cx="23748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‘tloq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44214" y="4877110"/>
            <a:ext cx="32076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aqir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yerlar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6686" y="4818558"/>
            <a:ext cx="32076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umli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cho‘l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1270343" y="2812472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364343" y="749484"/>
            <a:ext cx="6545943" cy="2509473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1071936"/>
            <a:ext cx="595702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Chumolining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jasorati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so‘zlab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6161" y="283779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522" y="328337"/>
            <a:ext cx="113329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Vatanparvarlik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7" t="28373" r="15331" b="16270"/>
          <a:stretch/>
        </p:blipFill>
        <p:spPr bwMode="auto">
          <a:xfrm>
            <a:off x="4078513" y="1437323"/>
            <a:ext cx="5689601" cy="454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rot="20910031">
            <a:off x="406159" y="2461187"/>
            <a:ext cx="42440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Chumolining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jasorati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13889" r="13547" b="9687"/>
          <a:stretch/>
        </p:blipFill>
        <p:spPr bwMode="auto">
          <a:xfrm>
            <a:off x="886521" y="582553"/>
            <a:ext cx="10013708" cy="573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2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34127" r="13100" b="21890"/>
          <a:stretch/>
        </p:blipFill>
        <p:spPr bwMode="auto">
          <a:xfrm>
            <a:off x="1175656" y="337208"/>
            <a:ext cx="9801100" cy="332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21577" r="12488" b="44997"/>
          <a:stretch/>
        </p:blipFill>
        <p:spPr bwMode="auto">
          <a:xfrm>
            <a:off x="1175656" y="3715657"/>
            <a:ext cx="9593944" cy="252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7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17460" r="11762" b="6250"/>
          <a:stretch/>
        </p:blipFill>
        <p:spPr bwMode="auto">
          <a:xfrm>
            <a:off x="1117349" y="468585"/>
            <a:ext cx="9829568" cy="585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44550" r="10646" b="27725"/>
          <a:stretch/>
        </p:blipFill>
        <p:spPr bwMode="auto">
          <a:xfrm>
            <a:off x="943429" y="558667"/>
            <a:ext cx="10460097" cy="2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7" t="48581" r="15331" b="16270"/>
          <a:stretch/>
        </p:blipFill>
        <p:spPr bwMode="auto">
          <a:xfrm flipH="1">
            <a:off x="1553026" y="2362570"/>
            <a:ext cx="4093029" cy="40145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10" y="409234"/>
            <a:ext cx="4544741" cy="60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32230" y="1"/>
            <a:ext cx="6778172" cy="4677848"/>
          </a:xfrm>
          <a:prstGeom prst="cloudCallout">
            <a:avLst>
              <a:gd name="adj1" fmla="val 43149"/>
              <a:gd name="adj2" fmla="val 29075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24201" y="683638"/>
            <a:ext cx="641612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matnida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tushunarsiz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bormi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belgilab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keling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10" y="409234"/>
            <a:ext cx="4544741" cy="60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712686" y="283902"/>
            <a:ext cx="5631543" cy="2360197"/>
          </a:xfrm>
          <a:prstGeom prst="cloudCallout">
            <a:avLst>
              <a:gd name="adj1" fmla="val 34798"/>
              <a:gd name="adj2" fmla="val 3750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10285" y="679170"/>
            <a:ext cx="55170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jonzotlar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tilga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2796" y="2890879"/>
            <a:ext cx="5221035" cy="3170099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Cumoli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qo‘y-qo‘zilar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kakliklar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quyon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tipratikanlar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toshbaqalar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sigir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asalari</a:t>
            </a:r>
            <a:endParaRPr lang="ru-RU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2795" y="2907857"/>
            <a:ext cx="5221035" cy="3170099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Chumoli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qo‘y-qo‘zilar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kakliklar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quyon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tipratikanlar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toshbaqalar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sigir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asalari</a:t>
            </a:r>
            <a:endParaRPr lang="ru-RU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07494" y="1299091"/>
            <a:ext cx="6413968" cy="769697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43277" y="1321156"/>
            <a:ext cx="64254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O‘tloq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birlashdi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16400" y="1195756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12720" y="1176015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817944" y="315021"/>
            <a:ext cx="5121370" cy="795025"/>
          </a:xfrm>
          <a:prstGeom prst="wedgeRoundRectCallout">
            <a:avLst>
              <a:gd name="adj1" fmla="val -60760"/>
              <a:gd name="adj2" fmla="val 30268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5029" y="347603"/>
            <a:ext cx="50342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307183" y="2162159"/>
            <a:ext cx="10347787" cy="1490127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415537" y="2082626"/>
            <a:ext cx="100362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-chi,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hikoyadagi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chumoliga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o‘xshash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hayotda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uchraydimi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yurtlarini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asrashadi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6090" y="2508758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2410" y="2489017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77182" y="3794986"/>
            <a:ext cx="10347787" cy="1056287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385536" y="3715453"/>
            <a:ext cx="100362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Sizda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Vatanni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asrash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zarradek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imkoniyat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bormi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Misol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keltiring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86089" y="3880333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82409" y="3860592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18177" y="5119287"/>
            <a:ext cx="10347787" cy="1056287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326531" y="5039754"/>
            <a:ext cx="100362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Fidoyilik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deganda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nimani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tushunasiz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Hikoyadagi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qahramonlar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fidoyilik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qilishdi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27084" y="5204634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3404" y="5184893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/>
      <p:bldP spid="40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12369</TotalTime>
  <Words>161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1168</cp:revision>
  <dcterms:created xsi:type="dcterms:W3CDTF">2020-04-19T11:34:46Z</dcterms:created>
  <dcterms:modified xsi:type="dcterms:W3CDTF">2021-08-21T11:04:37Z</dcterms:modified>
</cp:coreProperties>
</file>