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525" r:id="rId4"/>
    <p:sldId id="540" r:id="rId5"/>
    <p:sldId id="531" r:id="rId6"/>
    <p:sldId id="535" r:id="rId7"/>
    <p:sldId id="536" r:id="rId8"/>
    <p:sldId id="537" r:id="rId9"/>
    <p:sldId id="527" r:id="rId10"/>
    <p:sldId id="533" r:id="rId11"/>
    <p:sldId id="528" r:id="rId12"/>
    <p:sldId id="538" r:id="rId13"/>
    <p:sldId id="539" r:id="rId14"/>
    <p:sldId id="529" r:id="rId15"/>
  </p:sldIdLst>
  <p:sldSz cx="12192000" cy="6858000"/>
  <p:notesSz cx="6858000" cy="9144000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FF00FF"/>
    <a:srgbClr val="006600"/>
    <a:srgbClr val="008000"/>
    <a:srgbClr val="0000CC"/>
    <a:srgbClr val="0807E3"/>
    <a:srgbClr val="FF0000"/>
    <a:srgbClr val="CCFFFF"/>
    <a:srgbClr val="00B7D7"/>
    <a:srgbClr val="C201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0" autoAdjust="0"/>
    <p:restoredTop sz="88810" autoAdjust="0"/>
  </p:normalViewPr>
  <p:slideViewPr>
    <p:cSldViewPr snapToGrid="0">
      <p:cViewPr>
        <p:scale>
          <a:sx n="66" d="100"/>
          <a:sy n="66" d="100"/>
        </p:scale>
        <p:origin x="-1512" y="-2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56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14514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645553" y="1710670"/>
            <a:ext cx="5965372" cy="1336311"/>
          </a:xfrm>
          <a:prstGeom prst="roundRect">
            <a:avLst/>
          </a:prstGeom>
          <a:solidFill>
            <a:srgbClr val="006600"/>
          </a:solidFill>
          <a:ln w="57150">
            <a:solidFill>
              <a:srgbClr val="FF00F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588843" y="3299559"/>
            <a:ext cx="5965372" cy="1336311"/>
          </a:xfrm>
          <a:prstGeom prst="roundRect">
            <a:avLst/>
          </a:prstGeom>
          <a:solidFill>
            <a:srgbClr val="006600"/>
          </a:solidFill>
          <a:ln w="57150">
            <a:solidFill>
              <a:srgbClr val="FF00F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645553" y="4900060"/>
            <a:ext cx="5965372" cy="1336311"/>
          </a:xfrm>
          <a:prstGeom prst="roundRect">
            <a:avLst/>
          </a:prstGeom>
          <a:solidFill>
            <a:srgbClr val="006600"/>
          </a:solidFill>
          <a:ln w="57150">
            <a:solidFill>
              <a:srgbClr val="FF00F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931965" y="1839663"/>
            <a:ext cx="5219505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Tandirdan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foydalanishni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o‘rgatish</a:t>
            </a:r>
            <a:endParaRPr lang="ru-RU" sz="3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875256" y="3420197"/>
            <a:ext cx="557575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Tandir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paydo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bo‘lgani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ma’lumot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berish</a:t>
            </a:r>
            <a:endParaRPr lang="ru-RU" sz="3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931965" y="5015092"/>
            <a:ext cx="5780557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Tandir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milliy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oshxonasi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ramzi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ekanini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tushuntirish</a:t>
            </a:r>
            <a:endParaRPr lang="ru-RU" sz="3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5061613" y="1974999"/>
            <a:ext cx="841324" cy="835573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5033932" y="3579830"/>
            <a:ext cx="841324" cy="835573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5000778" y="5150428"/>
            <a:ext cx="841324" cy="835573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5185363" y="1955258"/>
            <a:ext cx="535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200720" y="3579830"/>
            <a:ext cx="535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138813" y="5183494"/>
            <a:ext cx="535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6" t="35714" r="48137" b="25555"/>
          <a:stretch/>
        </p:blipFill>
        <p:spPr bwMode="auto">
          <a:xfrm>
            <a:off x="798285" y="2634984"/>
            <a:ext cx="3889830" cy="333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вал 4"/>
          <p:cNvSpPr/>
          <p:nvPr/>
        </p:nvSpPr>
        <p:spPr>
          <a:xfrm>
            <a:off x="798285" y="2724699"/>
            <a:ext cx="812801" cy="80227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516090" y="283902"/>
            <a:ext cx="1951476" cy="20606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Скругленная прямоугольная выноска 32"/>
          <p:cNvSpPr/>
          <p:nvPr/>
        </p:nvSpPr>
        <p:spPr>
          <a:xfrm>
            <a:off x="2817944" y="315021"/>
            <a:ext cx="8532228" cy="1301927"/>
          </a:xfrm>
          <a:prstGeom prst="wedgeRoundRectCallout">
            <a:avLst>
              <a:gd name="adj1" fmla="val -60760"/>
              <a:gd name="adj2" fmla="val 30268"/>
              <a:gd name="adj3" fmla="val 16667"/>
            </a:avLst>
          </a:prstGeom>
          <a:ln w="3810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905029" y="463715"/>
            <a:ext cx="825645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Sizningcha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muallifning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ushbu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audiomatnni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yaratishdan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maqsadi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043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98416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477553" y="384259"/>
            <a:ext cx="2568926" cy="197969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885446" y="359566"/>
            <a:ext cx="6786930" cy="1408626"/>
          </a:xfrm>
          <a:prstGeom prst="wedgeRoundRectCallout">
            <a:avLst>
              <a:gd name="adj1" fmla="val -66756"/>
              <a:gd name="adj2" fmla="val 38543"/>
              <a:gd name="adj3" fmla="val 16667"/>
            </a:avLst>
          </a:prstGeom>
          <a:ln w="3810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56007" y="458616"/>
            <a:ext cx="744582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Tinglagan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matningiz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daftardagi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bajaring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7553" y="2153988"/>
            <a:ext cx="1111935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1. Quyidagi gaplarni harakatni bildiruvchi so‘zlar bilan to‘ldiring. </a:t>
            </a:r>
            <a:r>
              <a:rPr lang="it-IT" sz="3200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r>
              <a:rPr lang="it-IT" sz="3200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Tandirda </a:t>
            </a:r>
            <a:r>
              <a:rPr lang="it-IT" sz="3200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non, somsa va tandir kabob kabi mazali taomlar </a:t>
            </a:r>
            <a:r>
              <a:rPr lang="it-IT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___________ .</a:t>
            </a:r>
            <a:r>
              <a:rPr lang="it-IT" sz="3200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514350" indent="-514350">
              <a:buAutoNum type="arabicPeriod"/>
            </a:pPr>
            <a:r>
              <a:rPr lang="it-IT" sz="3200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Qadimgi </a:t>
            </a:r>
            <a:r>
              <a:rPr lang="it-IT" sz="3200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odamlar tandirdan nafaqat taom pishirishda, balki uylarni isitishda ham </a:t>
            </a:r>
            <a:r>
              <a:rPr lang="it-IT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_____________ </a:t>
            </a:r>
            <a:r>
              <a:rPr lang="it-IT" sz="32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it-IT" sz="3200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514350" indent="-514350">
              <a:buAutoNum type="arabicPeriod"/>
            </a:pPr>
            <a:r>
              <a:rPr lang="it-IT" sz="3200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Maxsus </a:t>
            </a:r>
            <a:r>
              <a:rPr lang="it-IT" sz="3200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tandirlar juda qimmat </a:t>
            </a:r>
            <a:r>
              <a:rPr lang="it-IT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___________</a:t>
            </a:r>
            <a:r>
              <a:rPr lang="it-IT" sz="3200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3200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 ularni yasaydigan ustalar ham  kam </a:t>
            </a:r>
            <a:r>
              <a:rPr lang="it-IT" sz="32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_____________ 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98416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477553" y="384259"/>
            <a:ext cx="2568926" cy="197969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885446" y="359566"/>
            <a:ext cx="6786930" cy="1408626"/>
          </a:xfrm>
          <a:prstGeom prst="wedgeRoundRectCallout">
            <a:avLst>
              <a:gd name="adj1" fmla="val -66756"/>
              <a:gd name="adj2" fmla="val 38543"/>
              <a:gd name="adj3" fmla="val 16667"/>
            </a:avLst>
          </a:prstGeom>
          <a:ln w="3810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56007" y="458616"/>
            <a:ext cx="744582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Tinglagan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matningiz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daftardagi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bajaring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7553" y="2153988"/>
            <a:ext cx="1111935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1. Quyidagi gaplarni harakatni bildiruvchi so‘zlar bilan to‘ldiring. </a:t>
            </a:r>
            <a:r>
              <a:rPr lang="it-IT" sz="3200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r>
              <a:rPr lang="it-IT" sz="3200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Tandirda </a:t>
            </a:r>
            <a:r>
              <a:rPr lang="it-IT" sz="3200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non, somsa va tandir kabob kabi mazali </a:t>
            </a:r>
            <a:r>
              <a:rPr lang="it-IT" sz="3200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taomlar </a:t>
            </a:r>
            <a:r>
              <a:rPr lang="it-IT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tayyorlanadi.  </a:t>
            </a:r>
          </a:p>
          <a:p>
            <a:pPr marL="514350" indent="-514350">
              <a:buAutoNum type="arabicPeriod"/>
            </a:pPr>
            <a:r>
              <a:rPr lang="it-IT" sz="3200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Qadimgi </a:t>
            </a:r>
            <a:r>
              <a:rPr lang="it-IT" sz="3200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odamlar tandirdan nafaqat taom pishirishda, balki uylarni isitishda ham </a:t>
            </a:r>
            <a:r>
              <a:rPr lang="it-IT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foydalanishgan </a:t>
            </a:r>
            <a:r>
              <a:rPr lang="it-IT" sz="32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it-IT" sz="3200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514350" indent="-514350">
              <a:buAutoNum type="arabicPeriod"/>
            </a:pPr>
            <a:r>
              <a:rPr lang="it-IT" sz="3200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Maxsus </a:t>
            </a:r>
            <a:r>
              <a:rPr lang="it-IT" sz="3200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tandirlar juda qimmat </a:t>
            </a:r>
            <a:r>
              <a:rPr lang="it-IT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turadi</a:t>
            </a:r>
            <a:r>
              <a:rPr lang="it-IT" sz="3200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3200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 ularni yasaydigan ustalar ham  kam </a:t>
            </a:r>
            <a:r>
              <a:rPr lang="it-IT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uchraydi </a:t>
            </a:r>
            <a:r>
              <a:rPr lang="it-IT" sz="32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212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98416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3" descr="C:\Users\OTABEK\Desktop\расм 2-синф\photo_2021-08-16_16-51-12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010" y="409234"/>
            <a:ext cx="4544741" cy="6078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Выноска-облако 13"/>
          <p:cNvSpPr/>
          <p:nvPr/>
        </p:nvSpPr>
        <p:spPr>
          <a:xfrm>
            <a:off x="812800" y="740229"/>
            <a:ext cx="6531429" cy="2786743"/>
          </a:xfrm>
          <a:prstGeom prst="cloudCallout">
            <a:avLst>
              <a:gd name="adj1" fmla="val 34798"/>
              <a:gd name="adj2" fmla="val 37500"/>
            </a:avLst>
          </a:prstGeom>
          <a:solidFill>
            <a:srgbClr val="CCFFFF"/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25099" y="1346469"/>
            <a:ext cx="744582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Daftardagi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davomini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bajaring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455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1270343" y="2812472"/>
            <a:ext cx="2925229" cy="2925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364343" y="749485"/>
            <a:ext cx="6545943" cy="2301764"/>
          </a:xfrm>
          <a:prstGeom prst="cloudCallout">
            <a:avLst>
              <a:gd name="adj1" fmla="val 63424"/>
              <a:gd name="adj2" fmla="val 32232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48602" y="1071936"/>
            <a:ext cx="59570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Tandir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a’zolaringizga</a:t>
            </a:r>
            <a:endParaRPr lang="en-US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so‘zlab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6161" y="283779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29522" y="981467"/>
            <a:ext cx="1133295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Vatanparvarlik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8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16303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2-dars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OTABEK\Desktop\uz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230" y="2178833"/>
            <a:ext cx="5868988" cy="38069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C:\Users\OTABEK\Desktop\расм 2-синф\photo_2021-08-16_16-51-12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010" y="409234"/>
            <a:ext cx="4544741" cy="6078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Выноска-облако 2"/>
          <p:cNvSpPr/>
          <p:nvPr/>
        </p:nvSpPr>
        <p:spPr>
          <a:xfrm>
            <a:off x="812800" y="740229"/>
            <a:ext cx="6531429" cy="2786743"/>
          </a:xfrm>
          <a:prstGeom prst="cloudCallout">
            <a:avLst>
              <a:gd name="adj1" fmla="val 34798"/>
              <a:gd name="adj2" fmla="val 37500"/>
            </a:avLst>
          </a:prstGeom>
          <a:solidFill>
            <a:srgbClr val="CCFFFF"/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182656" y="1484408"/>
            <a:ext cx="595407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Audiomatnni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diqqat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202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96" t="26786" r="47732" b="33682"/>
          <a:stretch/>
        </p:blipFill>
        <p:spPr bwMode="auto">
          <a:xfrm>
            <a:off x="3263671" y="1763837"/>
            <a:ext cx="5724133" cy="4770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3042843" y="633130"/>
            <a:ext cx="592773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Oshxonamiz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ramzi</a:t>
            </a:r>
            <a:endParaRPr lang="ru-RU" sz="4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01337" y="1464127"/>
            <a:ext cx="3789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“Jajji akademik” jurnalidan</a:t>
            </a:r>
            <a:endParaRPr lang="ru-RU" sz="2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74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516090" y="283902"/>
            <a:ext cx="1951476" cy="20606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Скругленная прямоугольная выноска 11"/>
          <p:cNvSpPr/>
          <p:nvPr/>
        </p:nvSpPr>
        <p:spPr>
          <a:xfrm>
            <a:off x="2817944" y="362117"/>
            <a:ext cx="8778969" cy="1301927"/>
          </a:xfrm>
          <a:prstGeom prst="wedgeRoundRectCallout">
            <a:avLst>
              <a:gd name="adj1" fmla="val -54477"/>
              <a:gd name="adj2" fmla="val 46991"/>
              <a:gd name="adj3" fmla="val 16667"/>
            </a:avLst>
          </a:prstGeom>
          <a:ln w="3810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992113" y="405659"/>
            <a:ext cx="825645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rasmlarda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rapida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kosov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savat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tasvirlangan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02" t="26786" r="12431" b="33682"/>
          <a:stretch/>
        </p:blipFill>
        <p:spPr bwMode="auto">
          <a:xfrm>
            <a:off x="691430" y="2351311"/>
            <a:ext cx="10762176" cy="3556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031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516090" y="283902"/>
            <a:ext cx="1951476" cy="20606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Скругленная прямоугольная выноска 11"/>
          <p:cNvSpPr/>
          <p:nvPr/>
        </p:nvSpPr>
        <p:spPr>
          <a:xfrm>
            <a:off x="2817944" y="362117"/>
            <a:ext cx="8778969" cy="1301927"/>
          </a:xfrm>
          <a:prstGeom prst="wedgeRoundRectCallout">
            <a:avLst>
              <a:gd name="adj1" fmla="val -54477"/>
              <a:gd name="adj2" fmla="val 46991"/>
              <a:gd name="adj3" fmla="val 16667"/>
            </a:avLst>
          </a:prstGeom>
          <a:ln w="3810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992113" y="405659"/>
            <a:ext cx="825645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rasmlarda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rapida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kosov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savat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tasvirlangan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5" t="35714" r="10869" b="25555"/>
          <a:stretch/>
        </p:blipFill>
        <p:spPr bwMode="auto">
          <a:xfrm>
            <a:off x="802928" y="2378342"/>
            <a:ext cx="10747650" cy="333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3156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516090" y="283902"/>
            <a:ext cx="1951476" cy="20606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Скругленная прямоугольная выноска 11"/>
          <p:cNvSpPr/>
          <p:nvPr/>
        </p:nvSpPr>
        <p:spPr>
          <a:xfrm>
            <a:off x="2817944" y="362117"/>
            <a:ext cx="8778969" cy="1301927"/>
          </a:xfrm>
          <a:prstGeom prst="wedgeRoundRectCallout">
            <a:avLst>
              <a:gd name="adj1" fmla="val -54477"/>
              <a:gd name="adj2" fmla="val 46991"/>
              <a:gd name="adj3" fmla="val 16667"/>
            </a:avLst>
          </a:prstGeom>
          <a:ln w="3810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992113" y="405659"/>
            <a:ext cx="825645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rasmlarda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rapida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kosov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savat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tasvirlangan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02" t="24802" r="10870" b="29218"/>
          <a:stretch/>
        </p:blipFill>
        <p:spPr bwMode="auto">
          <a:xfrm>
            <a:off x="856591" y="2344554"/>
            <a:ext cx="10174264" cy="3821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885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516090" y="283902"/>
            <a:ext cx="1951476" cy="20606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Скругленная прямоугольная выноска 11"/>
          <p:cNvSpPr/>
          <p:nvPr/>
        </p:nvSpPr>
        <p:spPr>
          <a:xfrm>
            <a:off x="2817944" y="362117"/>
            <a:ext cx="8778969" cy="1301927"/>
          </a:xfrm>
          <a:prstGeom prst="wedgeRoundRectCallout">
            <a:avLst>
              <a:gd name="adj1" fmla="val -60760"/>
              <a:gd name="adj2" fmla="val 30268"/>
              <a:gd name="adj3" fmla="val 16667"/>
            </a:avLst>
          </a:prstGeom>
          <a:ln w="3810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992113" y="405659"/>
            <a:ext cx="825645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rasmlarda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rapida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kosov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savat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tasvirlangan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02" t="24802" r="10870" b="29218"/>
          <a:stretch/>
        </p:blipFill>
        <p:spPr bwMode="auto">
          <a:xfrm>
            <a:off x="6305834" y="4789614"/>
            <a:ext cx="4928973" cy="18512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5" t="35714" r="10869" b="25555"/>
          <a:stretch/>
        </p:blipFill>
        <p:spPr bwMode="auto">
          <a:xfrm>
            <a:off x="6179594" y="3258958"/>
            <a:ext cx="4982877" cy="15464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02" t="26786" r="12431" b="33682"/>
          <a:stretch/>
        </p:blipFill>
        <p:spPr bwMode="auto">
          <a:xfrm>
            <a:off x="6267264" y="1623762"/>
            <a:ext cx="4948892" cy="16351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085660" y="2344554"/>
            <a:ext cx="2804169" cy="817598"/>
          </a:xfrm>
          <a:prstGeom prst="round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482633" y="2194445"/>
            <a:ext cx="21336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5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rapida</a:t>
            </a:r>
            <a:r>
              <a:rPr lang="en-US" sz="5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1085660" y="3895062"/>
            <a:ext cx="2804169" cy="817598"/>
          </a:xfrm>
          <a:prstGeom prst="round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455775" y="3754648"/>
            <a:ext cx="210857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5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kosov</a:t>
            </a:r>
            <a:r>
              <a:rPr lang="en-US" sz="5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3" name="Прямоугольник с двумя скругленными противолежащими углами 22"/>
          <p:cNvSpPr/>
          <p:nvPr/>
        </p:nvSpPr>
        <p:spPr>
          <a:xfrm>
            <a:off x="1085660" y="5472475"/>
            <a:ext cx="2804169" cy="817598"/>
          </a:xfrm>
          <a:prstGeom prst="round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535370" y="5316465"/>
            <a:ext cx="204829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5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savat</a:t>
            </a:r>
            <a:endParaRPr lang="ru-RU" sz="5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 стрелкой 5"/>
          <p:cNvCxnSpPr>
            <a:stCxn id="4" idx="0"/>
          </p:cNvCxnSpPr>
          <p:nvPr/>
        </p:nvCxnSpPr>
        <p:spPr>
          <a:xfrm flipV="1">
            <a:off x="3889829" y="2656110"/>
            <a:ext cx="3643085" cy="97243"/>
          </a:xfrm>
          <a:prstGeom prst="straightConnector1">
            <a:avLst/>
          </a:prstGeom>
          <a:ln w="381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3889829" y="4484023"/>
            <a:ext cx="3230513" cy="1755772"/>
          </a:xfrm>
          <a:prstGeom prst="straightConnector1">
            <a:avLst/>
          </a:prstGeom>
          <a:ln w="38100">
            <a:solidFill>
              <a:srgbClr val="0807E3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V="1">
            <a:off x="3889829" y="4368801"/>
            <a:ext cx="5506418" cy="1870994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525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84571" y="28351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516090" y="283902"/>
            <a:ext cx="1951476" cy="20606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Скругленная прямоугольная выноска 27"/>
          <p:cNvSpPr/>
          <p:nvPr/>
        </p:nvSpPr>
        <p:spPr>
          <a:xfrm>
            <a:off x="2817944" y="474675"/>
            <a:ext cx="8532228" cy="1301927"/>
          </a:xfrm>
          <a:prstGeom prst="wedgeRoundRectCallout">
            <a:avLst>
              <a:gd name="adj1" fmla="val -60760"/>
              <a:gd name="adj2" fmla="val 30268"/>
              <a:gd name="adj3" fmla="val 16667"/>
            </a:avLst>
          </a:prstGeom>
          <a:ln w="3810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890515" y="463715"/>
            <a:ext cx="825645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Quyida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ma’nosi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moslab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43" t="69191" r="17842" b="16578"/>
          <a:stretch/>
        </p:blipFill>
        <p:spPr bwMode="auto">
          <a:xfrm>
            <a:off x="5446800" y="4832002"/>
            <a:ext cx="6063026" cy="1258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с двумя вырезанными противолежащими углами 2"/>
          <p:cNvSpPr/>
          <p:nvPr/>
        </p:nvSpPr>
        <p:spPr>
          <a:xfrm>
            <a:off x="747067" y="2344554"/>
            <a:ext cx="2387843" cy="717960"/>
          </a:xfrm>
          <a:prstGeom prst="snip2Diag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с двумя вырезанными противолежащими углами 34"/>
          <p:cNvSpPr/>
          <p:nvPr/>
        </p:nvSpPr>
        <p:spPr>
          <a:xfrm>
            <a:off x="747067" y="3650080"/>
            <a:ext cx="2387843" cy="717960"/>
          </a:xfrm>
          <a:prstGeom prst="snip2Diag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с двумя вырезанными противолежащими углами 35"/>
          <p:cNvSpPr/>
          <p:nvPr/>
        </p:nvSpPr>
        <p:spPr>
          <a:xfrm>
            <a:off x="794953" y="5133778"/>
            <a:ext cx="2387843" cy="717960"/>
          </a:xfrm>
          <a:prstGeom prst="snip2Diag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1099214" y="5143852"/>
            <a:ext cx="179130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kosov</a:t>
            </a:r>
            <a:endParaRPr lang="ru-RU" sz="4000" b="1" dirty="0" smtClean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086045" y="3584026"/>
            <a:ext cx="251712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rapida</a:t>
            </a:r>
            <a:endParaRPr lang="ru-RU" sz="4000" b="1" dirty="0" smtClean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302409" y="2282058"/>
            <a:ext cx="179130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savat</a:t>
            </a:r>
            <a:endParaRPr lang="ru-RU" sz="4000" b="1" dirty="0" smtClean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04" t="39809" r="10422" b="45709"/>
          <a:stretch/>
        </p:blipFill>
        <p:spPr bwMode="auto">
          <a:xfrm>
            <a:off x="4071482" y="1943992"/>
            <a:ext cx="7719470" cy="128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04" t="54369" r="10422" b="31892"/>
          <a:stretch/>
        </p:blipFill>
        <p:spPr bwMode="auto">
          <a:xfrm>
            <a:off x="3899288" y="3391032"/>
            <a:ext cx="7719470" cy="1214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>
            <a:stCxn id="3" idx="0"/>
          </p:cNvCxnSpPr>
          <p:nvPr/>
        </p:nvCxnSpPr>
        <p:spPr>
          <a:xfrm>
            <a:off x="3134910" y="2703534"/>
            <a:ext cx="2540176" cy="2263089"/>
          </a:xfrm>
          <a:prstGeom prst="straightConnector1">
            <a:avLst/>
          </a:prstGeom>
          <a:ln w="381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stCxn id="35" idx="0"/>
          </p:cNvCxnSpPr>
          <p:nvPr/>
        </p:nvCxnSpPr>
        <p:spPr>
          <a:xfrm flipV="1">
            <a:off x="3134910" y="2975429"/>
            <a:ext cx="1393547" cy="1033631"/>
          </a:xfrm>
          <a:prstGeom prst="straightConnector1">
            <a:avLst/>
          </a:prstGeom>
          <a:ln w="38100">
            <a:solidFill>
              <a:srgbClr val="0066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V="1">
            <a:off x="3182796" y="4368040"/>
            <a:ext cx="1049465" cy="1197166"/>
          </a:xfrm>
          <a:prstGeom prst="straightConnector1">
            <a:avLst/>
          </a:prstGeom>
          <a:ln w="38100">
            <a:solidFill>
              <a:srgbClr val="0000CC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3" grpId="0"/>
      <p:bldP spid="3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12312</TotalTime>
  <Words>148</Words>
  <Application>Microsoft Office PowerPoint</Application>
  <PresentationFormat>Произвольный</PresentationFormat>
  <Paragraphs>40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1161</cp:revision>
  <dcterms:created xsi:type="dcterms:W3CDTF">2020-04-19T11:34:46Z</dcterms:created>
  <dcterms:modified xsi:type="dcterms:W3CDTF">2021-08-21T12:22:16Z</dcterms:modified>
</cp:coreProperties>
</file>