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5" r:id="rId4"/>
    <p:sldId id="540" r:id="rId5"/>
    <p:sldId id="531" r:id="rId6"/>
    <p:sldId id="535" r:id="rId7"/>
    <p:sldId id="536" r:id="rId8"/>
    <p:sldId id="537" r:id="rId9"/>
    <p:sldId id="527" r:id="rId10"/>
    <p:sldId id="533" r:id="rId11"/>
    <p:sldId id="528" r:id="rId12"/>
    <p:sldId id="538" r:id="rId13"/>
    <p:sldId id="539" r:id="rId14"/>
    <p:sldId id="52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06600"/>
    <a:srgbClr val="008000"/>
    <a:srgbClr val="0000CC"/>
    <a:srgbClr val="0807E3"/>
    <a:srgbClr val="FF0000"/>
    <a:srgbClr val="CCFFFF"/>
    <a:srgbClr val="00B7D7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8810" autoAdjust="0"/>
  </p:normalViewPr>
  <p:slideViewPr>
    <p:cSldViewPr snapToGrid="0">
      <p:cViewPr>
        <p:scale>
          <a:sx n="66" d="100"/>
          <a:sy n="66" d="100"/>
        </p:scale>
        <p:origin x="-151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14514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5553" y="1710670"/>
            <a:ext cx="5965372" cy="1336311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8843" y="3299559"/>
            <a:ext cx="5965372" cy="1336311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45553" y="4900060"/>
            <a:ext cx="5965372" cy="1336311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31965" y="1839663"/>
            <a:ext cx="52195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Tandirdan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foydalanishni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o‘rgatish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75256" y="3420197"/>
            <a:ext cx="55757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Tandir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bo‘lgani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31965" y="5015092"/>
            <a:ext cx="57805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Tandir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oshxonasi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ramzi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61613" y="1974999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33932" y="3579830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778" y="515042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85363" y="1955258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00720" y="3579830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38813" y="5183494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35714" r="48137" b="25555"/>
          <a:stretch/>
        </p:blipFill>
        <p:spPr bwMode="auto">
          <a:xfrm>
            <a:off x="798285" y="2634984"/>
            <a:ext cx="3889830" cy="33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98285" y="2724699"/>
            <a:ext cx="812801" cy="802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15021"/>
            <a:ext cx="8532228" cy="1301927"/>
          </a:xfrm>
          <a:prstGeom prst="wedgeRoundRectCallout">
            <a:avLst>
              <a:gd name="adj1" fmla="val -60760"/>
              <a:gd name="adj2" fmla="val 3026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29" y="463715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yaratishdan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maqsadi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841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477553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5446" y="359566"/>
            <a:ext cx="6786930" cy="1408626"/>
          </a:xfrm>
          <a:prstGeom prst="wedgeRoundRectCallout">
            <a:avLst>
              <a:gd name="adj1" fmla="val -66756"/>
              <a:gd name="adj2" fmla="val 38543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6007" y="458616"/>
            <a:ext cx="74458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matningiz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553" y="2153988"/>
            <a:ext cx="111193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Quyidagi gaplarni harakatni bildiruvchi so‘zlar bilan to‘ldiring.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Tandirda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non, somsa va tandir kabob kabi mazali taomlar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 .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Qadimgi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 tandirdan nafaqat taom pishirishda, balki uylarni isitishda ham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 </a:t>
            </a:r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Maxsus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tandirlar juda qimmat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 ularni yasaydigan ustalar ham  kam </a:t>
            </a:r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 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841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477553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5446" y="359566"/>
            <a:ext cx="6786930" cy="1408626"/>
          </a:xfrm>
          <a:prstGeom prst="wedgeRoundRectCallout">
            <a:avLst>
              <a:gd name="adj1" fmla="val -66756"/>
              <a:gd name="adj2" fmla="val 38543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6007" y="458616"/>
            <a:ext cx="74458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matningiz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553" y="2153988"/>
            <a:ext cx="111193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Quyidagi gaplarni harakatni bildiruvchi so‘zlar bilan to‘ldiring.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Tandirda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non, somsa va tandir kabob kabi mazali 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taomlar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tayyorlanadi.  </a:t>
            </a: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Qadimgi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 tandirdan nafaqat taom pishirishda, balki uylarni isitishda ham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foydalanishgan </a:t>
            </a:r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Maxsus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tandirlar juda qimmat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it-IT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 ularni yasaydigan ustalar ham  kam </a:t>
            </a:r>
            <a:r>
              <a:rPr lang="it-IT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uchraydi </a:t>
            </a:r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841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0" y="409234"/>
            <a:ext cx="4544741" cy="6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812800" y="740229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5099" y="1346469"/>
            <a:ext cx="7445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749485"/>
            <a:ext cx="6545943" cy="2301764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1071936"/>
            <a:ext cx="5957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Tandir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522" y="981467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TABEK\Desktop\u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30" y="2178833"/>
            <a:ext cx="5868988" cy="380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0" y="409234"/>
            <a:ext cx="4544741" cy="6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812800" y="740229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2656" y="1484408"/>
            <a:ext cx="59540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26786" r="47732" b="33682"/>
          <a:stretch/>
        </p:blipFill>
        <p:spPr bwMode="auto">
          <a:xfrm>
            <a:off x="3263671" y="1763837"/>
            <a:ext cx="5724133" cy="477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42843" y="633130"/>
            <a:ext cx="5927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Oshxonamiz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ramzi</a:t>
            </a:r>
            <a:endParaRPr lang="ru-RU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1337" y="146412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“Jajji akademik” jurnalidan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17944" y="362117"/>
            <a:ext cx="8778969" cy="1301927"/>
          </a:xfrm>
          <a:prstGeom prst="wedgeRoundRectCallout">
            <a:avLst>
              <a:gd name="adj1" fmla="val -54477"/>
              <a:gd name="adj2" fmla="val 46991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2113" y="405659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6786" r="12431" b="33682"/>
          <a:stretch/>
        </p:blipFill>
        <p:spPr bwMode="auto">
          <a:xfrm>
            <a:off x="691430" y="2351311"/>
            <a:ext cx="10762176" cy="35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17944" y="362117"/>
            <a:ext cx="8778969" cy="1301927"/>
          </a:xfrm>
          <a:prstGeom prst="wedgeRoundRectCallout">
            <a:avLst>
              <a:gd name="adj1" fmla="val -54477"/>
              <a:gd name="adj2" fmla="val 46991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2113" y="405659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35714" r="10869" b="25555"/>
          <a:stretch/>
        </p:blipFill>
        <p:spPr bwMode="auto">
          <a:xfrm>
            <a:off x="802928" y="2378342"/>
            <a:ext cx="10747650" cy="33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17944" y="362117"/>
            <a:ext cx="8778969" cy="1301927"/>
          </a:xfrm>
          <a:prstGeom prst="wedgeRoundRectCallout">
            <a:avLst>
              <a:gd name="adj1" fmla="val -54477"/>
              <a:gd name="adj2" fmla="val 46991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2113" y="405659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4802" r="10870" b="29218"/>
          <a:stretch/>
        </p:blipFill>
        <p:spPr bwMode="auto">
          <a:xfrm>
            <a:off x="856591" y="2344554"/>
            <a:ext cx="10174264" cy="382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17944" y="362117"/>
            <a:ext cx="8778969" cy="1301927"/>
          </a:xfrm>
          <a:prstGeom prst="wedgeRoundRectCallout">
            <a:avLst>
              <a:gd name="adj1" fmla="val -60760"/>
              <a:gd name="adj2" fmla="val 3026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2113" y="405659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4802" r="10870" b="29218"/>
          <a:stretch/>
        </p:blipFill>
        <p:spPr bwMode="auto">
          <a:xfrm>
            <a:off x="6305834" y="4789614"/>
            <a:ext cx="4928973" cy="185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35714" r="10869" b="25555"/>
          <a:stretch/>
        </p:blipFill>
        <p:spPr bwMode="auto">
          <a:xfrm>
            <a:off x="6179594" y="3258958"/>
            <a:ext cx="4982877" cy="154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6786" r="12431" b="33682"/>
          <a:stretch/>
        </p:blipFill>
        <p:spPr bwMode="auto">
          <a:xfrm>
            <a:off x="6267264" y="1623762"/>
            <a:ext cx="4948892" cy="1635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85660" y="2344554"/>
            <a:ext cx="2804169" cy="8175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82633" y="2194445"/>
            <a:ext cx="213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85660" y="3895062"/>
            <a:ext cx="2804169" cy="8175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55775" y="3754648"/>
            <a:ext cx="2108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85660" y="5472475"/>
            <a:ext cx="2804169" cy="8175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35370" y="5316465"/>
            <a:ext cx="2048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endParaRPr lang="ru-RU" sz="5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3889829" y="2656110"/>
            <a:ext cx="3643085" cy="97243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889829" y="4484023"/>
            <a:ext cx="3230513" cy="1755772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889829" y="4368801"/>
            <a:ext cx="5506418" cy="18709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4571" y="28351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2817944" y="474675"/>
            <a:ext cx="8532228" cy="1301927"/>
          </a:xfrm>
          <a:prstGeom prst="wedgeRoundRectCallout">
            <a:avLst>
              <a:gd name="adj1" fmla="val -60760"/>
              <a:gd name="adj2" fmla="val 3026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90515" y="463715"/>
            <a:ext cx="82564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 t="69191" r="17842" b="16578"/>
          <a:stretch/>
        </p:blipFill>
        <p:spPr bwMode="auto">
          <a:xfrm>
            <a:off x="5446800" y="4832002"/>
            <a:ext cx="6063026" cy="125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47067" y="2344554"/>
            <a:ext cx="2387843" cy="71796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747067" y="3650080"/>
            <a:ext cx="2387843" cy="71796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794953" y="5133778"/>
            <a:ext cx="2387843" cy="71796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99214" y="5143852"/>
            <a:ext cx="1791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kosov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6045" y="3584026"/>
            <a:ext cx="2517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rapida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02409" y="2282058"/>
            <a:ext cx="1791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savat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4" t="39809" r="10422" b="45709"/>
          <a:stretch/>
        </p:blipFill>
        <p:spPr bwMode="auto">
          <a:xfrm>
            <a:off x="4071482" y="1943992"/>
            <a:ext cx="7719470" cy="12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4" t="54369" r="10422" b="31892"/>
          <a:stretch/>
        </p:blipFill>
        <p:spPr bwMode="auto">
          <a:xfrm>
            <a:off x="3899288" y="3391032"/>
            <a:ext cx="7719470" cy="12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stCxn id="3" idx="0"/>
          </p:cNvCxnSpPr>
          <p:nvPr/>
        </p:nvCxnSpPr>
        <p:spPr>
          <a:xfrm>
            <a:off x="3134910" y="2703534"/>
            <a:ext cx="2540176" cy="2263089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5" idx="0"/>
          </p:cNvCxnSpPr>
          <p:nvPr/>
        </p:nvCxnSpPr>
        <p:spPr>
          <a:xfrm flipV="1">
            <a:off x="3134910" y="2975429"/>
            <a:ext cx="1393547" cy="1033631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182796" y="4368040"/>
            <a:ext cx="1049465" cy="1197166"/>
          </a:xfrm>
          <a:prstGeom prst="straightConnector1">
            <a:avLst/>
          </a:prstGeom>
          <a:ln w="381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12312</TotalTime>
  <Words>148</Words>
  <Application>Microsoft Office PowerPoint</Application>
  <PresentationFormat>Произвольный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1161</cp:revision>
  <dcterms:created xsi:type="dcterms:W3CDTF">2020-04-19T11:34:46Z</dcterms:created>
  <dcterms:modified xsi:type="dcterms:W3CDTF">2021-08-21T12:22:16Z</dcterms:modified>
</cp:coreProperties>
</file>