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536" r:id="rId3"/>
    <p:sldId id="537" r:id="rId4"/>
    <p:sldId id="344" r:id="rId5"/>
    <p:sldId id="525" r:id="rId6"/>
    <p:sldId id="531" r:id="rId7"/>
    <p:sldId id="532" r:id="rId8"/>
    <p:sldId id="530" r:id="rId9"/>
    <p:sldId id="526" r:id="rId10"/>
    <p:sldId id="527" r:id="rId11"/>
    <p:sldId id="533" r:id="rId12"/>
    <p:sldId id="528" r:id="rId13"/>
    <p:sldId id="538" r:id="rId14"/>
    <p:sldId id="534" r:id="rId15"/>
    <p:sldId id="539" r:id="rId16"/>
    <p:sldId id="529" r:id="rId17"/>
  </p:sldIdLst>
  <p:sldSz cx="12192000" cy="6858000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807E3"/>
    <a:srgbClr val="FF00FF"/>
    <a:srgbClr val="000066"/>
    <a:srgbClr val="006600"/>
    <a:srgbClr val="0000CC"/>
    <a:srgbClr val="CCFFFF"/>
    <a:srgbClr val="00B7D7"/>
    <a:srgbClr val="C20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66" d="100"/>
          <a:sy n="66" d="100"/>
        </p:scale>
        <p:origin x="-52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84571" y="28351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41468" r="52098" b="15278"/>
          <a:stretch/>
        </p:blipFill>
        <p:spPr bwMode="auto">
          <a:xfrm>
            <a:off x="602805" y="857305"/>
            <a:ext cx="3040280" cy="2251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7" t="35714" r="50613" b="19246"/>
          <a:stretch/>
        </p:blipFill>
        <p:spPr bwMode="auto">
          <a:xfrm>
            <a:off x="8512127" y="3749820"/>
            <a:ext cx="3390391" cy="2392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2" t="35714" r="16002" b="19246"/>
          <a:stretch/>
        </p:blipFill>
        <p:spPr bwMode="auto">
          <a:xfrm>
            <a:off x="526429" y="3794986"/>
            <a:ext cx="3340927" cy="2527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2" t="41468" r="13881" b="15278"/>
          <a:stretch/>
        </p:blipFill>
        <p:spPr bwMode="auto">
          <a:xfrm>
            <a:off x="8241557" y="649899"/>
            <a:ext cx="3477572" cy="2277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381829" y="649899"/>
            <a:ext cx="5457371" cy="707886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Vatanparvarlik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3060" y="1727622"/>
            <a:ext cx="45984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darslarda</a:t>
            </a:r>
            <a:r>
              <a:rPr lang="en-US" sz="32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faol</a:t>
            </a:r>
            <a:r>
              <a:rPr lang="en-US" sz="32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ishtirok</a:t>
            </a:r>
            <a:r>
              <a:rPr lang="en-US" sz="32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etish</a:t>
            </a:r>
            <a:r>
              <a:rPr lang="en-US" sz="32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96785" y="2860221"/>
            <a:ext cx="45984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xonalarini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toza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ozoda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tutish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96785" y="4053550"/>
            <a:ext cx="45984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trofni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chiqindilardan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tozalash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86790" y="5190088"/>
            <a:ext cx="45984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tabiatni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muhofaza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OTABEK\Desktop\расм 2-синф\photo_2021-08-16_16-51-1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474" y="1083811"/>
            <a:ext cx="3429136" cy="458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969934" y="1944762"/>
            <a:ext cx="6894285" cy="13363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9934" y="3549089"/>
            <a:ext cx="6894285" cy="133631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69934" y="5134152"/>
            <a:ext cx="6894285" cy="13363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54749" y="2088269"/>
            <a:ext cx="652465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o‘zingizni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vatanparvar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deb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hisoblaysizmi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98040" y="3668803"/>
            <a:ext cx="652465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ishlaringiz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deb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o‘ylaysiz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54749" y="5263698"/>
            <a:ext cx="652465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vatanparvarlik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hisoblanmaydi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969934" y="337094"/>
            <a:ext cx="1414310" cy="1493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817945" y="420937"/>
            <a:ext cx="5415529" cy="871978"/>
          </a:xfrm>
          <a:prstGeom prst="wedgeRoundRectCallout">
            <a:avLst>
              <a:gd name="adj1" fmla="val 73063"/>
              <a:gd name="adj2" fmla="val 71959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3839" y="533760"/>
            <a:ext cx="59837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4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8525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477553" y="384259"/>
            <a:ext cx="2568926" cy="19796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381829" y="362117"/>
            <a:ext cx="7765142" cy="2001832"/>
          </a:xfrm>
          <a:prstGeom prst="wedgeRoundRectCallout">
            <a:avLst>
              <a:gd name="adj1" fmla="val -62131"/>
              <a:gd name="adj2" fmla="val 11753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14053" y="463715"/>
            <a:ext cx="7445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1-topshiriq. 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deganda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xayolingizga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kelyapti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bo‘g‘inga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332515" y="2588947"/>
            <a:ext cx="3526970" cy="940729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51823" y="2678089"/>
            <a:ext cx="35269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endParaRPr lang="ru-RU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21804" y="3258958"/>
            <a:ext cx="2193077" cy="788273"/>
          </a:xfrm>
          <a:prstGeom prst="wedgeRoundRectCallout">
            <a:avLst>
              <a:gd name="adj1" fmla="val 113840"/>
              <a:gd name="adj2" fmla="val -114262"/>
              <a:gd name="adj3" fmla="val 16667"/>
            </a:avLst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07703" y="3226675"/>
            <a:ext cx="17634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vatan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1043612" y="4189122"/>
            <a:ext cx="2193077" cy="788273"/>
          </a:xfrm>
          <a:prstGeom prst="wedgeRoundRectCallout">
            <a:avLst>
              <a:gd name="adj1" fmla="val 91338"/>
              <a:gd name="adj2" fmla="val -186072"/>
              <a:gd name="adj3" fmla="val 16667"/>
            </a:avLst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1717716" y="5119287"/>
            <a:ext cx="2193077" cy="788273"/>
          </a:xfrm>
          <a:prstGeom prst="wedgeRoundRectCallout">
            <a:avLst>
              <a:gd name="adj1" fmla="val 66189"/>
              <a:gd name="adj2" fmla="val -239469"/>
              <a:gd name="adj3" fmla="val 16667"/>
            </a:avLst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9396247" y="3354692"/>
            <a:ext cx="2193077" cy="788273"/>
          </a:xfrm>
          <a:prstGeom prst="wedgeRoundRectCallout">
            <a:avLst>
              <a:gd name="adj1" fmla="val -111842"/>
              <a:gd name="adj2" fmla="val -134516"/>
              <a:gd name="adj3" fmla="val 16667"/>
            </a:avLst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8808995" y="4269702"/>
            <a:ext cx="2193077" cy="788273"/>
          </a:xfrm>
          <a:prstGeom prst="wedgeRoundRectCallout">
            <a:avLst>
              <a:gd name="adj1" fmla="val -86693"/>
              <a:gd name="adj2" fmla="val -202643"/>
              <a:gd name="adj3" fmla="val 16667"/>
            </a:avLst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7928385" y="5246155"/>
            <a:ext cx="2193077" cy="788273"/>
          </a:xfrm>
          <a:prstGeom prst="wedgeRoundRectCallout">
            <a:avLst>
              <a:gd name="adj1" fmla="val -53602"/>
              <a:gd name="adj2" fmla="val -257882"/>
              <a:gd name="adj3" fmla="val 16667"/>
            </a:avLst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3743268" y="5713868"/>
            <a:ext cx="2193077" cy="788273"/>
          </a:xfrm>
          <a:prstGeom prst="wedgeRoundRectCallout">
            <a:avLst>
              <a:gd name="adj1" fmla="val 46996"/>
              <a:gd name="adj2" fmla="val -314961"/>
              <a:gd name="adj3" fmla="val 16667"/>
            </a:avLst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5965373" y="5716651"/>
            <a:ext cx="2193077" cy="788273"/>
          </a:xfrm>
          <a:prstGeom prst="wedgeRoundRectCallout">
            <a:avLst>
              <a:gd name="adj1" fmla="val -48968"/>
              <a:gd name="adj2" fmla="val -311278"/>
              <a:gd name="adj3" fmla="val 16667"/>
            </a:avLst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071665" y="5750713"/>
            <a:ext cx="19804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39437" y="5159480"/>
            <a:ext cx="17634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02922" y="5692657"/>
            <a:ext cx="19804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915287" y="4326934"/>
            <a:ext cx="19804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tinchlik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531005" y="3394885"/>
            <a:ext cx="19804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do‘stlik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56809" y="4188864"/>
            <a:ext cx="21234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ta-ona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426555" y="5257320"/>
            <a:ext cx="19804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sport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ая прямоугольная выноска 44"/>
          <p:cNvSpPr/>
          <p:nvPr/>
        </p:nvSpPr>
        <p:spPr>
          <a:xfrm>
            <a:off x="9396247" y="3354692"/>
            <a:ext cx="2193077" cy="788273"/>
          </a:xfrm>
          <a:prstGeom prst="wedgeRoundRectCallout">
            <a:avLst>
              <a:gd name="adj1" fmla="val -111842"/>
              <a:gd name="adj2" fmla="val -134516"/>
              <a:gd name="adj3" fmla="val 16667"/>
            </a:avLst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9382909" y="3394885"/>
            <a:ext cx="21285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do‘stlik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34" grpId="0"/>
      <p:bldP spid="35" grpId="0"/>
      <p:bldP spid="36" grpId="0"/>
      <p:bldP spid="37" grpId="0"/>
      <p:bldP spid="39" grpId="0"/>
      <p:bldP spid="40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OTABEK\Desktop\расм 2-синф\photo_2021-08-16_16-51-1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091" y="1335314"/>
            <a:ext cx="3852352" cy="5152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3918858" y="515914"/>
            <a:ext cx="5631543" cy="1393371"/>
          </a:xfrm>
          <a:prstGeom prst="cloudCallout">
            <a:avLst>
              <a:gd name="adj1" fmla="val 24746"/>
              <a:gd name="adj2" fmla="val 173959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30859" y="787837"/>
            <a:ext cx="59540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Yodingizda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tuting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1197" y="1909285"/>
            <a:ext cx="65975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So‘zda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nechta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unli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tovush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shuncha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bo‘g‘in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1198" y="3179297"/>
            <a:ext cx="63153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Bo‘g‘in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unli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tovushdan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1111690" y="4379627"/>
            <a:ext cx="5631543" cy="1865018"/>
          </a:xfrm>
          <a:prstGeom prst="cloudCallout">
            <a:avLst>
              <a:gd name="adj1" fmla="val 10055"/>
              <a:gd name="adj2" fmla="val 46876"/>
            </a:avLst>
          </a:prstGeom>
          <a:solidFill>
            <a:srgbClr val="FFC000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50426" y="4711971"/>
            <a:ext cx="59540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8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8525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477553" y="384259"/>
            <a:ext cx="2568926" cy="19796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817944" y="362117"/>
            <a:ext cx="8778969" cy="1012163"/>
          </a:xfrm>
          <a:prstGeom prst="wedgeRoundRectCallout">
            <a:avLst>
              <a:gd name="adj1" fmla="val -54477"/>
              <a:gd name="adj2" fmla="val 46991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pic>
        <p:nvPicPr>
          <p:cNvPr id="5124" name="Picture 4" descr="Uzbekistan boundary вектор | Роялти-фри, бесплатные векторные Uzbekistan  boundary картинки на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27" y="1857476"/>
            <a:ext cx="8844374" cy="43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92113" y="5445854"/>
            <a:ext cx="2029830" cy="5775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1524001" y="3025729"/>
            <a:ext cx="537029" cy="501243"/>
          </a:xfrm>
          <a:prstGeom prst="wedgeEllipseCallout">
            <a:avLst>
              <a:gd name="adj1" fmla="val 303492"/>
              <a:gd name="adj2" fmla="val -96762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ьная выноска 37"/>
          <p:cNvSpPr/>
          <p:nvPr/>
        </p:nvSpPr>
        <p:spPr>
          <a:xfrm>
            <a:off x="3510910" y="3430748"/>
            <a:ext cx="537029" cy="501243"/>
          </a:xfrm>
          <a:prstGeom prst="wedgeEllipseCallout">
            <a:avLst>
              <a:gd name="adj1" fmla="val 208897"/>
              <a:gd name="adj2" fmla="val 50917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ьная выноска 38"/>
          <p:cNvSpPr/>
          <p:nvPr/>
        </p:nvSpPr>
        <p:spPr>
          <a:xfrm>
            <a:off x="5876742" y="5140994"/>
            <a:ext cx="537029" cy="501243"/>
          </a:xfrm>
          <a:prstGeom prst="wedgeEllipseCallout">
            <a:avLst>
              <a:gd name="adj1" fmla="val 76465"/>
              <a:gd name="adj2" fmla="val -122823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ьная выноска 39"/>
          <p:cNvSpPr/>
          <p:nvPr/>
        </p:nvSpPr>
        <p:spPr>
          <a:xfrm>
            <a:off x="6688499" y="5484019"/>
            <a:ext cx="537029" cy="501243"/>
          </a:xfrm>
          <a:prstGeom prst="wedgeEllipseCallout">
            <a:avLst>
              <a:gd name="adj1" fmla="val 149438"/>
              <a:gd name="adj2" fmla="val -70701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ьная выноска 40"/>
          <p:cNvSpPr/>
          <p:nvPr/>
        </p:nvSpPr>
        <p:spPr>
          <a:xfrm>
            <a:off x="7381597" y="6023429"/>
            <a:ext cx="537029" cy="501243"/>
          </a:xfrm>
          <a:prstGeom prst="wedgeEllipseCallout">
            <a:avLst>
              <a:gd name="adj1" fmla="val 149438"/>
              <a:gd name="adj2" fmla="val -70701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ьная выноска 41"/>
          <p:cNvSpPr/>
          <p:nvPr/>
        </p:nvSpPr>
        <p:spPr>
          <a:xfrm>
            <a:off x="6096000" y="2304890"/>
            <a:ext cx="537029" cy="501243"/>
          </a:xfrm>
          <a:prstGeom prst="wedgeEllipseCallout">
            <a:avLst>
              <a:gd name="adj1" fmla="val 44033"/>
              <a:gd name="adj2" fmla="val 224656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ьная выноска 44"/>
          <p:cNvSpPr/>
          <p:nvPr/>
        </p:nvSpPr>
        <p:spPr>
          <a:xfrm>
            <a:off x="8080618" y="2943969"/>
            <a:ext cx="537029" cy="501243"/>
          </a:xfrm>
          <a:prstGeom prst="wedgeEllipseCallout">
            <a:avLst>
              <a:gd name="adj1" fmla="val -88400"/>
              <a:gd name="adj2" fmla="val 314422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ьная выноска 45"/>
          <p:cNvSpPr/>
          <p:nvPr/>
        </p:nvSpPr>
        <p:spPr>
          <a:xfrm>
            <a:off x="8720830" y="3318514"/>
            <a:ext cx="537029" cy="501243"/>
          </a:xfrm>
          <a:prstGeom prst="wedgeEllipseCallout">
            <a:avLst>
              <a:gd name="adj1" fmla="val -72184"/>
              <a:gd name="adj2" fmla="val 213074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ьная выноска 46"/>
          <p:cNvSpPr/>
          <p:nvPr/>
        </p:nvSpPr>
        <p:spPr>
          <a:xfrm>
            <a:off x="9395246" y="4835379"/>
            <a:ext cx="537029" cy="501243"/>
          </a:xfrm>
          <a:prstGeom prst="wedgeEllipseCallout">
            <a:avLst>
              <a:gd name="adj1" fmla="val -110022"/>
              <a:gd name="adj2" fmla="val -122822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ьная выноска 47"/>
          <p:cNvSpPr/>
          <p:nvPr/>
        </p:nvSpPr>
        <p:spPr>
          <a:xfrm>
            <a:off x="9663760" y="2806133"/>
            <a:ext cx="537029" cy="501243"/>
          </a:xfrm>
          <a:prstGeom prst="wedgeEllipseCallout">
            <a:avLst>
              <a:gd name="adj1" fmla="val -72184"/>
              <a:gd name="adj2" fmla="val 213074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ьная выноска 48"/>
          <p:cNvSpPr/>
          <p:nvPr/>
        </p:nvSpPr>
        <p:spPr>
          <a:xfrm>
            <a:off x="10421007" y="2877324"/>
            <a:ext cx="537029" cy="501243"/>
          </a:xfrm>
          <a:prstGeom prst="wedgeEllipseCallout">
            <a:avLst>
              <a:gd name="adj1" fmla="val -72184"/>
              <a:gd name="adj2" fmla="val 213074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ьная выноска 49"/>
          <p:cNvSpPr/>
          <p:nvPr/>
        </p:nvSpPr>
        <p:spPr>
          <a:xfrm>
            <a:off x="11059884" y="3180127"/>
            <a:ext cx="537029" cy="501243"/>
          </a:xfrm>
          <a:prstGeom prst="wedgeEllipseCallout">
            <a:avLst>
              <a:gd name="adj1" fmla="val -69481"/>
              <a:gd name="adj2" fmla="val 166743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ьная выноска 50"/>
          <p:cNvSpPr/>
          <p:nvPr/>
        </p:nvSpPr>
        <p:spPr>
          <a:xfrm>
            <a:off x="10791369" y="4816609"/>
            <a:ext cx="537029" cy="501243"/>
          </a:xfrm>
          <a:prstGeom prst="wedgeEllipseCallout">
            <a:avLst>
              <a:gd name="adj1" fmla="val -110022"/>
              <a:gd name="adj2" fmla="val -122822"/>
            </a:avLst>
          </a:prstGeom>
          <a:solidFill>
            <a:srgbClr val="CC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584687" y="2935792"/>
            <a:ext cx="473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571597" y="3344259"/>
            <a:ext cx="473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145257" y="2230993"/>
            <a:ext cx="473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940060" y="5052555"/>
            <a:ext cx="473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20157" y="5409165"/>
            <a:ext cx="473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413255" y="5950884"/>
            <a:ext cx="473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143936" y="2870621"/>
            <a:ext cx="473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784148" y="3245969"/>
            <a:ext cx="473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9438788" y="4744064"/>
            <a:ext cx="473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623226" y="2744316"/>
            <a:ext cx="7687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0377714" y="2813419"/>
            <a:ext cx="7687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741074" y="4733805"/>
            <a:ext cx="7687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1016092" y="3093068"/>
            <a:ext cx="7687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4195106"/>
            <a:ext cx="5747657" cy="26381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348342" y="4203659"/>
            <a:ext cx="649359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Qoraqalpog‘iston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Respublikasi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Xorazm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Qashqadaryo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Surxondaryo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Samarqand,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Jizzax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Sirdaryo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Toshkent, 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Namangan, 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Farg‘ona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Andijon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63946" y="420173"/>
            <a:ext cx="864588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tarkibidagi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respublika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12 ta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viloyat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-9883" y="4203659"/>
            <a:ext cx="5747657" cy="263810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13109" y="4780079"/>
            <a:ext cx="55706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4" grpId="0" animBg="1"/>
      <p:bldP spid="12" grpId="0"/>
      <p:bldP spid="44" grpId="0" animBg="1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OTABEK\Desktop\расм 2-синф\photo_2021-08-16_16-51-1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091" y="1335314"/>
            <a:ext cx="3852352" cy="5152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3918858" y="515914"/>
            <a:ext cx="5631543" cy="1393371"/>
          </a:xfrm>
          <a:prstGeom prst="cloudCallout">
            <a:avLst>
              <a:gd name="adj1" fmla="val 24746"/>
              <a:gd name="adj2" fmla="val 173959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30859" y="787837"/>
            <a:ext cx="59540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Yodingizda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tuting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1198" y="2515144"/>
            <a:ext cx="631532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Mamlakat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qishloq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bekat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tog‘,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daryo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nomlari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bosh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harf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yoziladi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8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1270343" y="2812472"/>
            <a:ext cx="2925229" cy="29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364343" y="749485"/>
            <a:ext cx="6545943" cy="2301764"/>
          </a:xfrm>
          <a:prstGeom prst="cloudCallout">
            <a:avLst>
              <a:gd name="adj1" fmla="val 63424"/>
              <a:gd name="adj2" fmla="val 32232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48602" y="984852"/>
            <a:ext cx="59570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Vatanparvarlik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o‘rganganingizni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9459334" y="2598496"/>
            <a:ext cx="1923346" cy="1853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559632" y="2511958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314130" y="4499234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2050" r="48239" b="31367"/>
          <a:stretch/>
        </p:blipFill>
        <p:spPr bwMode="auto">
          <a:xfrm>
            <a:off x="9443544" y="382701"/>
            <a:ext cx="1892434" cy="202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559632" y="272675"/>
            <a:ext cx="1756228" cy="211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5" t="31512" r="33713" b="30557"/>
          <a:stretch/>
        </p:blipFill>
        <p:spPr bwMode="auto">
          <a:xfrm>
            <a:off x="9752350" y="4316571"/>
            <a:ext cx="1762494" cy="2159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707695" y="443917"/>
            <a:ext cx="3562475" cy="877163"/>
          </a:xfrm>
          <a:prstGeom prst="wedgeRoundRectCallout">
            <a:avLst>
              <a:gd name="adj1" fmla="val -72471"/>
              <a:gd name="adj2" fmla="val 6250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33089" y="533178"/>
            <a:ext cx="31504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‘qing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2642809" y="2246836"/>
            <a:ext cx="3562475" cy="1055190"/>
          </a:xfrm>
          <a:prstGeom prst="wedgeRoundRectCallout">
            <a:avLst>
              <a:gd name="adj1" fmla="val -72471"/>
              <a:gd name="adj2" fmla="val 6250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68203" y="2151273"/>
            <a:ext cx="31504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2707694" y="4244002"/>
            <a:ext cx="3562475" cy="1020034"/>
          </a:xfrm>
          <a:prstGeom prst="wedgeRoundRectCallout">
            <a:avLst>
              <a:gd name="adj1" fmla="val -72471"/>
              <a:gd name="adj2" fmla="val 6250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07694" y="4098769"/>
            <a:ext cx="35624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‘quvchi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daftariga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 flipH="1">
            <a:off x="5507753" y="1277538"/>
            <a:ext cx="3556471" cy="1042084"/>
          </a:xfrm>
          <a:prstGeom prst="wedgeRoundRectCallout">
            <a:avLst>
              <a:gd name="adj1" fmla="val -71939"/>
              <a:gd name="adj2" fmla="val -2519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 flipH="1">
            <a:off x="5507754" y="3345286"/>
            <a:ext cx="3556471" cy="877163"/>
          </a:xfrm>
          <a:prstGeom prst="wedgeRoundRectCallout">
            <a:avLst>
              <a:gd name="adj1" fmla="val -71939"/>
              <a:gd name="adj2" fmla="val -2519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 flipH="1">
            <a:off x="5507752" y="5257198"/>
            <a:ext cx="3556471" cy="1087560"/>
          </a:xfrm>
          <a:prstGeom prst="wedgeRoundRectCallout">
            <a:avLst>
              <a:gd name="adj1" fmla="val -71939"/>
              <a:gd name="adj2" fmla="val -2519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520578" y="1175243"/>
            <a:ext cx="31504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udiomatnni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tinglang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54959" y="3348466"/>
            <a:ext cx="31504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asmga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654959" y="5158943"/>
            <a:ext cx="31504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tanishing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74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20" grpId="0" animBg="1"/>
      <p:bldP spid="22" grpId="0"/>
      <p:bldP spid="23" grpId="0" animBg="1"/>
      <p:bldP spid="26" grpId="0"/>
      <p:bldP spid="27" grpId="0" animBg="1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4" t="62653" r="25481" b="18651"/>
          <a:stretch/>
        </p:blipFill>
        <p:spPr bwMode="auto">
          <a:xfrm>
            <a:off x="9555949" y="2653595"/>
            <a:ext cx="2011935" cy="1914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кругленная прямоугольная выноска 27"/>
          <p:cNvSpPr/>
          <p:nvPr/>
        </p:nvSpPr>
        <p:spPr>
          <a:xfrm flipH="1">
            <a:off x="5507754" y="3634870"/>
            <a:ext cx="3556471" cy="877163"/>
          </a:xfrm>
          <a:prstGeom prst="wedgeRoundRectCallout">
            <a:avLst>
              <a:gd name="adj1" fmla="val -71939"/>
              <a:gd name="adj2" fmla="val -2519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654958" y="3750285"/>
            <a:ext cx="31504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ars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tugadi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9" t="35714" r="39538" b="35765"/>
          <a:stretch/>
        </p:blipFill>
        <p:spPr bwMode="auto">
          <a:xfrm>
            <a:off x="458034" y="317726"/>
            <a:ext cx="1988457" cy="2086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707695" y="443917"/>
            <a:ext cx="3562475" cy="1042852"/>
          </a:xfrm>
          <a:prstGeom prst="wedgeRoundRectCallout">
            <a:avLst>
              <a:gd name="adj1" fmla="val -72471"/>
              <a:gd name="adj2" fmla="val 6250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04275" y="283902"/>
            <a:ext cx="34975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opshiriqni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1" t="27712" r="56135" b="41326"/>
          <a:stretch/>
        </p:blipFill>
        <p:spPr bwMode="auto">
          <a:xfrm>
            <a:off x="374764" y="2489109"/>
            <a:ext cx="2493439" cy="2264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2662192" y="2528636"/>
            <a:ext cx="3562475" cy="1055190"/>
          </a:xfrm>
          <a:prstGeom prst="wedgeRoundRectCallout">
            <a:avLst>
              <a:gd name="adj1" fmla="val -60248"/>
              <a:gd name="adj2" fmla="val 514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68203" y="2383497"/>
            <a:ext cx="31504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iziqarli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mashg‘ulot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43007" r="54521" b="30821"/>
          <a:stretch/>
        </p:blipFill>
        <p:spPr bwMode="auto">
          <a:xfrm>
            <a:off x="458034" y="4583259"/>
            <a:ext cx="3061262" cy="1914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3873720" y="4547223"/>
            <a:ext cx="3562475" cy="1020034"/>
          </a:xfrm>
          <a:prstGeom prst="wedgeRoundRectCallout">
            <a:avLst>
              <a:gd name="adj1" fmla="val -72471"/>
              <a:gd name="adj2" fmla="val 6250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873720" y="4410516"/>
            <a:ext cx="35624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artadoshingiz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0" t="35600" r="55466" b="34221"/>
          <a:stretch/>
        </p:blipFill>
        <p:spPr bwMode="auto">
          <a:xfrm>
            <a:off x="9271655" y="380387"/>
            <a:ext cx="2580525" cy="2207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Скругленная прямоугольная выноска 26"/>
          <p:cNvSpPr/>
          <p:nvPr/>
        </p:nvSpPr>
        <p:spPr>
          <a:xfrm flipH="1">
            <a:off x="5507753" y="1437192"/>
            <a:ext cx="3556471" cy="1042084"/>
          </a:xfrm>
          <a:prstGeom prst="wedgeRoundRectCallout">
            <a:avLst>
              <a:gd name="adj1" fmla="val -71939"/>
              <a:gd name="adj2" fmla="val -2519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710760" y="1297601"/>
            <a:ext cx="31504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uvnoq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musobaqa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/>
      <p:bldP spid="4" grpId="0" animBg="1"/>
      <p:bldP spid="12" grpId="0"/>
      <p:bldP spid="20" grpId="0" animBg="1"/>
      <p:bldP spid="22" grpId="0"/>
      <p:bldP spid="23" grpId="0" animBg="1"/>
      <p:bldP spid="26" grpId="0"/>
      <p:bldP spid="27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6161" y="283779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9522" y="609173"/>
            <a:ext cx="113329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Vatanparvarlik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Мустақилликнинг 30 йиллик байрамига тайёргарлик кўриш бошланди | NORMA.U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08" y="1734579"/>
            <a:ext cx="7169150" cy="3866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OTABEK\Desktop\расм 2-синф\photo_2021-08-16_16-51-12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45" y="1143830"/>
            <a:ext cx="3990465" cy="5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582057" y="1287507"/>
            <a:ext cx="6531429" cy="2786743"/>
          </a:xfrm>
          <a:prstGeom prst="cloudCallout">
            <a:avLst>
              <a:gd name="adj1" fmla="val 34798"/>
              <a:gd name="adj2" fmla="val 37500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48713" y="1678044"/>
            <a:ext cx="59540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Vatanparvarlikni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nimalarda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ko‘ryapsiz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329847" y="279653"/>
            <a:ext cx="2166609" cy="20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2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41468" r="52098" b="15278"/>
          <a:stretch/>
        </p:blipFill>
        <p:spPr bwMode="auto">
          <a:xfrm>
            <a:off x="2322286" y="807670"/>
            <a:ext cx="7373505" cy="545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3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2" t="41468" r="13881" b="15278"/>
          <a:stretch/>
        </p:blipFill>
        <p:spPr bwMode="auto">
          <a:xfrm>
            <a:off x="1677767" y="575980"/>
            <a:ext cx="9010634" cy="590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78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7" t="35714" r="50613" b="19246"/>
          <a:stretch/>
        </p:blipFill>
        <p:spPr bwMode="auto">
          <a:xfrm>
            <a:off x="1935405" y="591469"/>
            <a:ext cx="8321190" cy="587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60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2" t="35714" r="16002" b="19246"/>
          <a:stretch/>
        </p:blipFill>
        <p:spPr bwMode="auto">
          <a:xfrm>
            <a:off x="2142201" y="493514"/>
            <a:ext cx="7538825" cy="570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42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12429</TotalTime>
  <Words>240</Words>
  <Application>Microsoft Office PowerPoint</Application>
  <PresentationFormat>Произвольный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1165</cp:revision>
  <dcterms:created xsi:type="dcterms:W3CDTF">2020-04-19T11:34:46Z</dcterms:created>
  <dcterms:modified xsi:type="dcterms:W3CDTF">2021-08-25T08:38:22Z</dcterms:modified>
</cp:coreProperties>
</file>