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0"/>
  </p:notesMasterIdLst>
  <p:sldIdLst>
    <p:sldId id="257" r:id="rId2"/>
    <p:sldId id="267" r:id="rId3"/>
    <p:sldId id="272" r:id="rId4"/>
    <p:sldId id="268" r:id="rId5"/>
    <p:sldId id="269" r:id="rId6"/>
    <p:sldId id="270" r:id="rId7"/>
    <p:sldId id="271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22.09.2021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Das deutsche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abc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widerholen</a:t>
            </a: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Die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Übungen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machen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Die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Neue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Wörter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viederholen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Ein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Video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anschauen</a:t>
            </a: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0" indent="0">
              <a:buNone/>
            </a:pP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32656"/>
            <a:ext cx="7920880" cy="936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Zusammenfassung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5229703"/>
            <a:ext cx="2755807" cy="1219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656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Das Deutsche ABC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" t="5219" r="2590"/>
          <a:stretch/>
        </p:blipFill>
        <p:spPr bwMode="auto">
          <a:xfrm>
            <a:off x="426878" y="1268760"/>
            <a:ext cx="794327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414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07195" y="321774"/>
            <a:ext cx="7416824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Wiederholen</a:t>
            </a: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die </a:t>
            </a:r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neue</a:t>
            </a:r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Wörter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65" y="1610718"/>
            <a:ext cx="2756091" cy="2016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256" y="1789717"/>
            <a:ext cx="2805545" cy="1841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61" y="4270243"/>
            <a:ext cx="3473341" cy="237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148" y="4150047"/>
            <a:ext cx="3183441" cy="2499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86994" y="3572049"/>
            <a:ext cx="2664296" cy="288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Wall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67283" y="6348611"/>
            <a:ext cx="2664296" cy="288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</a:t>
            </a:r>
            <a:r>
              <a:rPr lang="en-US" dirty="0" err="1" smtClean="0"/>
              <a:t>Wolke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868144" y="6349709"/>
            <a:ext cx="2664296" cy="288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Vogel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82839" y="3754780"/>
            <a:ext cx="2664296" cy="288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</a:t>
            </a:r>
            <a:r>
              <a:rPr lang="en-US" dirty="0" err="1" smtClean="0"/>
              <a:t>Wecker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00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36280"/>
            <a:ext cx="2637897" cy="17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76672"/>
            <a:ext cx="2212952" cy="1723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446463"/>
            <a:ext cx="2194226" cy="1801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262435"/>
            <a:ext cx="2177314" cy="2231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93273" y="2299336"/>
            <a:ext cx="2520280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Der Yak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87624" y="5551454"/>
            <a:ext cx="2520280" cy="3600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Das </a:t>
            </a:r>
            <a:r>
              <a:rPr lang="en-US" sz="2400" dirty="0" err="1" smtClean="0"/>
              <a:t>Zelt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724128" y="5493461"/>
            <a:ext cx="2520280" cy="36004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Das Zebra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112060" y="2479356"/>
            <a:ext cx="2520280" cy="36004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Der Yacht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4243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591" y="3417290"/>
            <a:ext cx="2109888" cy="210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2733" y="1204923"/>
            <a:ext cx="2142256" cy="184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892" y="815102"/>
            <a:ext cx="2376264" cy="219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102" y="3551568"/>
            <a:ext cx="1815518" cy="1841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11" y="1696708"/>
            <a:ext cx="2232248" cy="2782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10374" y="426378"/>
            <a:ext cx="2293804" cy="303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Die </a:t>
            </a:r>
            <a:r>
              <a:rPr lang="en-US" dirty="0" err="1" smtClean="0"/>
              <a:t>Tasse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372200" y="5646983"/>
            <a:ext cx="2293804" cy="303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</a:t>
            </a:r>
            <a:r>
              <a:rPr lang="en-US" dirty="0" err="1" smtClean="0"/>
              <a:t>Maus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96253" y="5639778"/>
            <a:ext cx="2293804" cy="303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Die </a:t>
            </a:r>
            <a:r>
              <a:rPr lang="en-US" dirty="0" err="1" smtClean="0"/>
              <a:t>Sonne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412733" y="729816"/>
            <a:ext cx="2293804" cy="303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Die </a:t>
            </a:r>
            <a:r>
              <a:rPr lang="en-US" dirty="0" err="1" smtClean="0"/>
              <a:t>Traube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94421" y="4806274"/>
            <a:ext cx="2293804" cy="30343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Elephant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62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691680" y="908720"/>
            <a:ext cx="6120680" cy="100811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ASUHIGELRNDFFO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0439" y="2564904"/>
            <a:ext cx="3168352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HUND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3850777"/>
            <a:ext cx="316835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IGEL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5054963"/>
            <a:ext cx="3168352" cy="5760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DINO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3850777"/>
            <a:ext cx="3168352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GIRAFFE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52020" y="2564904"/>
            <a:ext cx="3168352" cy="57606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AFFE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20723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</TotalTime>
  <Words>54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Das Deutsche ABC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55</cp:revision>
  <dcterms:created xsi:type="dcterms:W3CDTF">2021-08-23T23:12:40Z</dcterms:created>
  <dcterms:modified xsi:type="dcterms:W3CDTF">2021-09-22T03:51:22Z</dcterms:modified>
</cp:coreProperties>
</file>