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67" r:id="rId3"/>
    <p:sldId id="272" r:id="rId4"/>
    <p:sldId id="268" r:id="rId5"/>
    <p:sldId id="269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 deutsche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widerholen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Übungen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machen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Neue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Wörter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viederholen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Video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anschauen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92088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Zusammenfassung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229703"/>
            <a:ext cx="2755807" cy="12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Das Deutsche ABC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5219" r="2590"/>
          <a:stretch/>
        </p:blipFill>
        <p:spPr bwMode="auto">
          <a:xfrm>
            <a:off x="426878" y="1268760"/>
            <a:ext cx="794327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1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7195" y="321774"/>
            <a:ext cx="74168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Wiederholen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die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5" y="1610718"/>
            <a:ext cx="2756091" cy="20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56" y="1789717"/>
            <a:ext cx="2805545" cy="184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1" y="4270243"/>
            <a:ext cx="3473341" cy="23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48" y="4150047"/>
            <a:ext cx="3183441" cy="24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6994" y="3572049"/>
            <a:ext cx="2664296" cy="288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Wall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283" y="6348611"/>
            <a:ext cx="2664296" cy="288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Wolke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6349709"/>
            <a:ext cx="2664296" cy="288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Vogel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2839" y="3754780"/>
            <a:ext cx="2664296" cy="288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Wecker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0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280"/>
            <a:ext cx="2637897" cy="17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2212952" cy="172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6463"/>
            <a:ext cx="2194226" cy="18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62435"/>
            <a:ext cx="2177314" cy="22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3273" y="2299336"/>
            <a:ext cx="25202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Der Yak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551454"/>
            <a:ext cx="252028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Das </a:t>
            </a:r>
            <a:r>
              <a:rPr lang="en-US" sz="2400" dirty="0" err="1" smtClean="0"/>
              <a:t>Zelt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493461"/>
            <a:ext cx="2520280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Das Zebra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12060" y="2479356"/>
            <a:ext cx="2520280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Der Yacht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24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91" y="3417290"/>
            <a:ext cx="2109888" cy="21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33" y="1204923"/>
            <a:ext cx="2142256" cy="184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92" y="815102"/>
            <a:ext cx="2376264" cy="219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2" y="3551568"/>
            <a:ext cx="1815518" cy="18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1" y="1696708"/>
            <a:ext cx="2232248" cy="27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0374" y="426378"/>
            <a:ext cx="2293804" cy="303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</a:t>
            </a:r>
            <a:r>
              <a:rPr lang="en-US" dirty="0" err="1" smtClean="0"/>
              <a:t>Tasse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5646983"/>
            <a:ext cx="2293804" cy="303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Maus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6253" y="5639778"/>
            <a:ext cx="2293804" cy="303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</a:t>
            </a:r>
            <a:r>
              <a:rPr lang="en-US" dirty="0" err="1" smtClean="0"/>
              <a:t>Sonne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12733" y="729816"/>
            <a:ext cx="2293804" cy="303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Die </a:t>
            </a:r>
            <a:r>
              <a:rPr lang="en-US" dirty="0" err="1" smtClean="0"/>
              <a:t>Traube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4421" y="4806274"/>
            <a:ext cx="2293804" cy="303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Elephant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6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91680" y="908720"/>
            <a:ext cx="612068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ASUHIGELRNDFFO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439" y="2564904"/>
            <a:ext cx="316835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HUND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50777"/>
            <a:ext cx="316835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IGEL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054963"/>
            <a:ext cx="316835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DINO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850777"/>
            <a:ext cx="316835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GIRAFFE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52020" y="2564904"/>
            <a:ext cx="316835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AFFE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72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Das Deutsche ABC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55</cp:revision>
  <dcterms:created xsi:type="dcterms:W3CDTF">2021-08-23T23:12:40Z</dcterms:created>
  <dcterms:modified xsi:type="dcterms:W3CDTF">2021-09-22T03:51:22Z</dcterms:modified>
</cp:coreProperties>
</file>