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7" r:id="rId2"/>
    <p:sldId id="276" r:id="rId3"/>
    <p:sldId id="277" r:id="rId4"/>
    <p:sldId id="278" r:id="rId5"/>
    <p:sldId id="281" r:id="rId6"/>
    <p:sldId id="283" r:id="rId7"/>
    <p:sldId id="280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5" d="100"/>
          <a:sy n="65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0"/>
            <a:ext cx="910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Stunde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5: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ommt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wir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singen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Alle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Themen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iederholen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Die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Wörter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wiederholen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Die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Übungen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machen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Ein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Lied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hören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und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tanzen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981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-3650" r="9984" b="3650"/>
          <a:stretch/>
        </p:blipFill>
        <p:spPr bwMode="auto">
          <a:xfrm>
            <a:off x="254559" y="332656"/>
            <a:ext cx="871296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3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5" y="404664"/>
            <a:ext cx="818991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5455" y="5013176"/>
            <a:ext cx="259228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Montag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5094851"/>
            <a:ext cx="2592288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Samstag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5455" y="5813648"/>
            <a:ext cx="2592288" cy="6480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Dienstag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02887" y="5804151"/>
            <a:ext cx="2592288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Donnerstag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4267" y="4985014"/>
            <a:ext cx="2592288" cy="6480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Mittwoh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66331" y="4204635"/>
            <a:ext cx="259228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Freitag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5804151"/>
            <a:ext cx="2592288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Sonntag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28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46541" cy="559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644008" y="1628800"/>
            <a:ext cx="136815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648561" y="1664804"/>
            <a:ext cx="1991022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1772816"/>
            <a:ext cx="576064" cy="3024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555776" y="2600908"/>
            <a:ext cx="1991022" cy="2196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46798" y="2600908"/>
            <a:ext cx="2185442" cy="1548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615247" y="224644"/>
            <a:ext cx="6048672" cy="7560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Ergänzt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die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Sätze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1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3"/>
          <a:stretch/>
        </p:blipFill>
        <p:spPr bwMode="auto">
          <a:xfrm>
            <a:off x="251520" y="260648"/>
            <a:ext cx="86409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0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91" y="188640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Die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Wörter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wiederholen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11560" y="1595377"/>
            <a:ext cx="2808312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toll</a:t>
            </a:r>
            <a:endParaRPr lang="ru-RU" sz="2400" b="1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489908" y="2945751"/>
            <a:ext cx="2808312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super</a:t>
            </a:r>
            <a:endParaRPr lang="ru-RU" sz="2800" b="1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95536" y="5229200"/>
            <a:ext cx="2808312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doof</a:t>
            </a:r>
            <a:endParaRPr lang="ru-RU" sz="2400" b="1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508104" y="1611820"/>
            <a:ext cx="2808312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blöd</a:t>
            </a:r>
            <a:endParaRPr lang="ru-RU" sz="2400" b="1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779912" y="5409220"/>
            <a:ext cx="2808312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malen</a:t>
            </a:r>
            <a:endParaRPr lang="ru-RU" sz="2400" b="1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115616" y="2950086"/>
            <a:ext cx="2808312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schwer</a:t>
            </a:r>
            <a:endParaRPr lang="ru-RU" sz="2400" b="1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11560" y="3933056"/>
            <a:ext cx="2808312" cy="6480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langweilig</a:t>
            </a:r>
            <a:endParaRPr lang="ru-RU" sz="2400" b="1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6183391" y="4285313"/>
            <a:ext cx="2603648" cy="628501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 err="1" smtClean="0"/>
              <a:t>finden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1911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187624" y="548679"/>
            <a:ext cx="6912768" cy="5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37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  Stunde 5: Kommt, wir singen </vt:lpstr>
      <vt:lpstr>Презентация PowerPoint</vt:lpstr>
      <vt:lpstr>Презентация PowerPoint</vt:lpstr>
      <vt:lpstr>Презентация PowerPoint</vt:lpstr>
      <vt:lpstr>Презентация PowerPoint</vt:lpstr>
      <vt:lpstr>Die Wörter wiederholen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83</cp:revision>
  <dcterms:created xsi:type="dcterms:W3CDTF">2021-08-23T23:12:40Z</dcterms:created>
  <dcterms:modified xsi:type="dcterms:W3CDTF">2021-10-26T09:12:16Z</dcterms:modified>
</cp:coreProperties>
</file>