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"/>
  </p:notesMasterIdLst>
  <p:sldIdLst>
    <p:sldId id="257" r:id="rId2"/>
    <p:sldId id="267" r:id="rId3"/>
    <p:sldId id="276" r:id="rId4"/>
    <p:sldId id="274" r:id="rId5"/>
    <p:sldId id="273" r:id="rId6"/>
    <p:sldId id="275" r:id="rId7"/>
    <p:sldId id="277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5" d="100"/>
          <a:sy n="65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2A3E3-FE31-4CA8-9ACA-58603C89B518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4D242-7CC0-4A93-82E2-04D046599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2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1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4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6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6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91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12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6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9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0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0FBEC-7191-4C3D-B200-5ECF4B063006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1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" y="0"/>
            <a:ext cx="91051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Wi</a:t>
            </a:r>
            <a:r>
              <a:rPr lang="en-US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kontrolieren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die </a:t>
            </a:r>
            <a:r>
              <a:rPr lang="en-US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Hausaufgabe</a:t>
            </a:r>
            <a:endParaRPr lang="en-US" sz="4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en-US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Wir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lernen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Wörter</a:t>
            </a:r>
            <a:endParaRPr lang="en-US" sz="4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en-US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Wir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machen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Übungen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</a:p>
          <a:p>
            <a:pPr marL="0" indent="0">
              <a:buNone/>
            </a:pPr>
            <a:r>
              <a:rPr lang="en-US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Wir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hören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Lied</a:t>
            </a:r>
            <a:endParaRPr lang="en-US" sz="4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en-US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Selbständige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Arbeit</a:t>
            </a:r>
            <a:endParaRPr lang="ru-RU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2656"/>
            <a:ext cx="7920880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Stunde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4. Was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machst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du in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Mathematik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3429000"/>
            <a:ext cx="3259862" cy="30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5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828699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34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Die </a:t>
            </a:r>
            <a:r>
              <a:rPr lang="en-U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Übung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machen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" t="25201" r="-4374" b="43094"/>
          <a:stretch/>
        </p:blipFill>
        <p:spPr bwMode="auto">
          <a:xfrm>
            <a:off x="467544" y="1268760"/>
            <a:ext cx="8259535" cy="504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603510" y="3500599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5603510" y="3500599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606480" y="4147708"/>
            <a:ext cx="288032" cy="229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606480" y="4149080"/>
            <a:ext cx="288032" cy="229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660232" y="3789882"/>
            <a:ext cx="234280" cy="272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6606480" y="3846115"/>
            <a:ext cx="34178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5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8685"/>
            <a:ext cx="8727486" cy="558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2915816" y="2996952"/>
            <a:ext cx="1699447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339752" y="2996952"/>
            <a:ext cx="3240360" cy="972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275856" y="3789040"/>
            <a:ext cx="1339407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896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53345"/>
            <a:ext cx="8315969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ятно 1 7"/>
          <p:cNvSpPr/>
          <p:nvPr/>
        </p:nvSpPr>
        <p:spPr>
          <a:xfrm>
            <a:off x="1835696" y="332656"/>
            <a:ext cx="5616624" cy="1008112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Neue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Wörter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935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46541" cy="559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4644008" y="1628800"/>
            <a:ext cx="1368152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555776" y="1628800"/>
            <a:ext cx="1991022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1772816"/>
            <a:ext cx="576064" cy="30243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555776" y="2600908"/>
            <a:ext cx="1991022" cy="21962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46798" y="2600908"/>
            <a:ext cx="2185442" cy="15481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615247" y="224644"/>
            <a:ext cx="6048672" cy="7560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Ergänzt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die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Sätze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81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9"/>
          <a:stretch/>
        </p:blipFill>
        <p:spPr bwMode="auto">
          <a:xfrm>
            <a:off x="1187624" y="548679"/>
            <a:ext cx="6912768" cy="535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6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32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Die Übung machen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60</cp:revision>
  <dcterms:created xsi:type="dcterms:W3CDTF">2021-08-23T23:12:40Z</dcterms:created>
  <dcterms:modified xsi:type="dcterms:W3CDTF">2021-10-12T15:47:11Z</dcterms:modified>
</cp:coreProperties>
</file>