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67" r:id="rId3"/>
    <p:sldId id="276" r:id="rId4"/>
    <p:sldId id="274" r:id="rId5"/>
    <p:sldId id="273" r:id="rId6"/>
    <p:sldId id="275" r:id="rId7"/>
    <p:sldId id="277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Wi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r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kontrolieren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die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Hausaufgabe</a:t>
            </a:r>
            <a:endParaRPr lang="en-US" sz="4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Wir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lernen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Wörter</a:t>
            </a:r>
            <a:endParaRPr lang="en-US" sz="4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Wir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machen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Übungen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</a:p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Wir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hören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Lied</a:t>
            </a:r>
            <a:endParaRPr lang="en-US" sz="4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Selbständige</a:t>
            </a:r>
            <a:r>
              <a:rPr 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4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Arbeit</a:t>
            </a:r>
            <a:endParaRPr lang="ru-RU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792088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4. Was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machst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du in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Mathematik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3429000"/>
            <a:ext cx="3259862" cy="301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5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82869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34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Die </a:t>
            </a:r>
            <a:r>
              <a:rPr lang="en-US" sz="36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Übung</a:t>
            </a:r>
            <a:r>
              <a:rPr lang="en-US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machen</a:t>
            </a:r>
            <a:endParaRPr lang="ru-RU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" t="25201" r="-4374" b="43094"/>
          <a:stretch/>
        </p:blipFill>
        <p:spPr bwMode="auto">
          <a:xfrm>
            <a:off x="467544" y="1268760"/>
            <a:ext cx="8259535" cy="504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603510" y="3500599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603510" y="3500599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606480" y="4147708"/>
            <a:ext cx="288032" cy="229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606480" y="4149080"/>
            <a:ext cx="288032" cy="229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660232" y="3789882"/>
            <a:ext cx="234280" cy="272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6606480" y="3846115"/>
            <a:ext cx="34178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5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8685"/>
            <a:ext cx="8727486" cy="5587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915816" y="2996952"/>
            <a:ext cx="1699447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339752" y="2996952"/>
            <a:ext cx="3240360" cy="9721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275856" y="3789040"/>
            <a:ext cx="1339407" cy="13681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89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3345"/>
            <a:ext cx="8315969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ятно 1 7"/>
          <p:cNvSpPr/>
          <p:nvPr/>
        </p:nvSpPr>
        <p:spPr>
          <a:xfrm>
            <a:off x="1835696" y="332656"/>
            <a:ext cx="5616624" cy="1008112"/>
          </a:xfrm>
          <a:prstGeom prst="irregularSeal1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Neue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Wörter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9354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46541" cy="559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4644008" y="1628800"/>
            <a:ext cx="1368152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555776" y="1628800"/>
            <a:ext cx="1991022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44008" y="1772816"/>
            <a:ext cx="576064" cy="30243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555776" y="2600908"/>
            <a:ext cx="1991022" cy="21962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46798" y="2600908"/>
            <a:ext cx="2185442" cy="15481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15247" y="224644"/>
            <a:ext cx="6048672" cy="7560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Ergänzt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die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Sätze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8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32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Die Übung machen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60</cp:revision>
  <dcterms:created xsi:type="dcterms:W3CDTF">2021-08-23T23:12:40Z</dcterms:created>
  <dcterms:modified xsi:type="dcterms:W3CDTF">2021-10-12T15:47:11Z</dcterms:modified>
</cp:coreProperties>
</file>