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ontrollieren</a:t>
            </a:r>
            <a:r>
              <a:rPr lang="en-US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die Hausaufgabe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lernen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Wörter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lesen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den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Diaolog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machen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Übungen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Selbständige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Arbeit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9208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findest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 Deutsch?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79" y="3933056"/>
            <a:ext cx="3540433" cy="25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Übung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machen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8" y="1124744"/>
            <a:ext cx="8388424" cy="55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20272" y="3427705"/>
            <a:ext cx="1872208" cy="491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athematik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4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86409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7092280" y="1715546"/>
            <a:ext cx="1368152" cy="64807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TIMO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7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7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lernen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Wörter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595377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toll</a:t>
            </a:r>
            <a:endParaRPr lang="ru-RU" sz="24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489908" y="2945751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super</a:t>
            </a:r>
            <a:endParaRPr lang="ru-RU" sz="28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5536" y="522920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doof</a:t>
            </a:r>
            <a:endParaRPr lang="ru-RU" sz="2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08104" y="161182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blöd</a:t>
            </a:r>
            <a:endParaRPr lang="ru-RU" sz="2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779912" y="540922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malen</a:t>
            </a:r>
            <a:endParaRPr lang="ru-RU" sz="2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115616" y="2950086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schwer</a:t>
            </a:r>
            <a:endParaRPr lang="ru-RU" sz="2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1560" y="3933056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langweilig</a:t>
            </a:r>
            <a:endParaRPr lang="ru-RU" sz="2400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183391" y="4285313"/>
            <a:ext cx="2603648" cy="62850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err="1" smtClean="0"/>
              <a:t>finden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889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ausaufgabe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Ergänzt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die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Sätze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findest</a:t>
            </a:r>
            <a:r>
              <a:rPr lang="en-US" dirty="0" smtClean="0"/>
              <a:t> du Deutsch?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Deutsch ……</a:t>
            </a:r>
          </a:p>
          <a:p>
            <a:r>
              <a:rPr lang="en-US" dirty="0" err="1" smtClean="0"/>
              <a:t>Findest</a:t>
            </a:r>
            <a:r>
              <a:rPr lang="en-US" dirty="0" smtClean="0"/>
              <a:t> du Sport toll?</a:t>
            </a:r>
          </a:p>
          <a:p>
            <a:r>
              <a:rPr lang="en-US" dirty="0" err="1" smtClean="0"/>
              <a:t>Ja</a:t>
            </a:r>
            <a:r>
              <a:rPr lang="en-US" dirty="0" smtClean="0"/>
              <a:t>,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Sport  ……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Malen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Malen</a:t>
            </a:r>
            <a:r>
              <a:rPr lang="en-US" dirty="0" smtClean="0"/>
              <a:t> …….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46" y="1484784"/>
            <a:ext cx="2465909" cy="395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75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Die Übung machen</vt:lpstr>
      <vt:lpstr>Презентация PowerPoint</vt:lpstr>
      <vt:lpstr>Презентация PowerPoint</vt:lpstr>
      <vt:lpstr>Презентация PowerPoint</vt:lpstr>
      <vt:lpstr>Wir lernen Wörter</vt:lpstr>
      <vt:lpstr>Die Hausaufgabe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62</cp:revision>
  <dcterms:created xsi:type="dcterms:W3CDTF">2021-08-23T23:12:40Z</dcterms:created>
  <dcterms:modified xsi:type="dcterms:W3CDTF">2021-10-12T15:10:08Z</dcterms:modified>
</cp:coreProperties>
</file>