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notesMasterIdLst>
    <p:notesMasterId r:id="rId11"/>
  </p:notesMasterIdLst>
  <p:sldIdLst>
    <p:sldId id="257" r:id="rId2"/>
    <p:sldId id="267" r:id="rId3"/>
    <p:sldId id="268" r:id="rId4"/>
    <p:sldId id="269" r:id="rId5"/>
    <p:sldId id="270" r:id="rId6"/>
    <p:sldId id="271" r:id="rId7"/>
    <p:sldId id="272" r:id="rId8"/>
    <p:sldId id="273" r:id="rId9"/>
    <p:sldId id="266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4" autoAdjust="0"/>
    <p:restoredTop sz="94660"/>
  </p:normalViewPr>
  <p:slideViewPr>
    <p:cSldViewPr>
      <p:cViewPr varScale="1">
        <p:scale>
          <a:sx n="65" d="100"/>
          <a:sy n="65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02A3E3-FE31-4CA8-9ACA-58603C89B518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64D242-7CC0-4A93-82E2-04D046599D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71224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69157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46465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35616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765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9915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4128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403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0065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8445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02915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200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F0FBEC-7191-4C3D-B200-5ECF4B063006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2113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57" y="0"/>
            <a:ext cx="910514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900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indent="0">
              <a:buNone/>
            </a:pPr>
            <a:r>
              <a:rPr lang="en-US" sz="4400" b="1" dirty="0" err="1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Wir</a:t>
            </a:r>
            <a:r>
              <a:rPr lang="en-US" sz="4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4400" b="1" dirty="0" err="1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k</a:t>
            </a:r>
            <a:r>
              <a:rPr lang="en-US" sz="4400" b="1" dirty="0" err="1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ontrollieren</a:t>
            </a:r>
            <a:r>
              <a:rPr lang="en-US" sz="4400" b="1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 die Hausaufgabe</a:t>
            </a:r>
            <a:endParaRPr lang="en-US" sz="4400" b="1" dirty="0" smtClean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sz="4400" b="1" dirty="0" err="1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Wir</a:t>
            </a:r>
            <a:r>
              <a:rPr lang="en-US" sz="4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4400" b="1" dirty="0" err="1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lernen</a:t>
            </a:r>
            <a:r>
              <a:rPr lang="en-US" sz="4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4400" b="1" dirty="0" err="1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Wörter</a:t>
            </a:r>
            <a:endParaRPr lang="en-US" sz="4400" b="1" dirty="0" smtClean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sz="4400" b="1" dirty="0" err="1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Wir</a:t>
            </a:r>
            <a:r>
              <a:rPr lang="en-US" sz="4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4400" b="1" dirty="0" err="1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lesen</a:t>
            </a:r>
            <a:r>
              <a:rPr lang="en-US" sz="4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 den </a:t>
            </a:r>
            <a:r>
              <a:rPr lang="en-US" sz="4400" b="1" dirty="0" err="1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Diaolog</a:t>
            </a:r>
            <a:endParaRPr lang="en-US" sz="4400" b="1" dirty="0" smtClean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sz="4400" b="1" dirty="0" err="1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Wir</a:t>
            </a:r>
            <a:r>
              <a:rPr lang="en-US" sz="4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4400" b="1" dirty="0" err="1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machen</a:t>
            </a:r>
            <a:r>
              <a:rPr lang="en-US" sz="4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4400" b="1" dirty="0" err="1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Übungen</a:t>
            </a:r>
            <a:r>
              <a:rPr lang="en-US" sz="4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</a:p>
          <a:p>
            <a:pPr marL="0" indent="0">
              <a:buNone/>
            </a:pPr>
            <a:r>
              <a:rPr lang="en-US" sz="4400" b="1" dirty="0" err="1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Selbständige</a:t>
            </a:r>
            <a:r>
              <a:rPr lang="en-US" sz="4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4400" b="1" dirty="0" err="1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Arbeit</a:t>
            </a:r>
            <a:endParaRPr lang="ru-RU" sz="4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332656"/>
            <a:ext cx="7920880" cy="93610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Stunde</a:t>
            </a:r>
            <a:r>
              <a:rPr lang="en-US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4. </a:t>
            </a:r>
            <a:r>
              <a:rPr lang="en-US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Wie</a:t>
            </a:r>
            <a:r>
              <a:rPr lang="en-US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findest</a:t>
            </a:r>
            <a:r>
              <a:rPr lang="en-US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du Deutsch? </a:t>
            </a:r>
            <a:endParaRPr lang="ru-RU" sz="3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2379" y="3933056"/>
            <a:ext cx="3540433" cy="2502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6564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Die </a:t>
            </a:r>
            <a:r>
              <a:rPr lang="en-US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Übung</a:t>
            </a:r>
            <a:r>
              <a:rPr lang="en-US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machen</a:t>
            </a:r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198" y="1124744"/>
            <a:ext cx="8388424" cy="5592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7020272" y="3427705"/>
            <a:ext cx="1872208" cy="49188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</a:t>
            </a:r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athematik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80422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8640960" cy="5904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5802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48681"/>
            <a:ext cx="8640960" cy="561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Блок-схема: процесс 3"/>
          <p:cNvSpPr/>
          <p:nvPr/>
        </p:nvSpPr>
        <p:spPr>
          <a:xfrm>
            <a:off x="7092280" y="1715546"/>
            <a:ext cx="1368152" cy="648072"/>
          </a:xfrm>
          <a:prstGeom prst="flowChart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TIMO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87744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784976" cy="6624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6765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Wir</a:t>
            </a:r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lernen</a:t>
            </a:r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Wörter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Блок-схема: процесс 3"/>
          <p:cNvSpPr/>
          <p:nvPr/>
        </p:nvSpPr>
        <p:spPr>
          <a:xfrm>
            <a:off x="611560" y="1595377"/>
            <a:ext cx="2808312" cy="648072"/>
          </a:xfrm>
          <a:prstGeom prst="flowChart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toll</a:t>
            </a:r>
            <a:endParaRPr lang="ru-RU" sz="2400" b="1" dirty="0"/>
          </a:p>
        </p:txBody>
      </p:sp>
      <p:sp>
        <p:nvSpPr>
          <p:cNvPr id="5" name="Блок-схема: процесс 4"/>
          <p:cNvSpPr/>
          <p:nvPr/>
        </p:nvSpPr>
        <p:spPr>
          <a:xfrm>
            <a:off x="5489908" y="2945751"/>
            <a:ext cx="2808312" cy="648072"/>
          </a:xfrm>
          <a:prstGeom prst="flowChart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super</a:t>
            </a:r>
            <a:endParaRPr lang="ru-RU" sz="2800" b="1" dirty="0"/>
          </a:p>
        </p:txBody>
      </p:sp>
      <p:sp>
        <p:nvSpPr>
          <p:cNvPr id="6" name="Блок-схема: процесс 5"/>
          <p:cNvSpPr/>
          <p:nvPr/>
        </p:nvSpPr>
        <p:spPr>
          <a:xfrm>
            <a:off x="395536" y="5229200"/>
            <a:ext cx="2808312" cy="648072"/>
          </a:xfrm>
          <a:prstGeom prst="flowChart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/>
              <a:t>doof</a:t>
            </a:r>
            <a:endParaRPr lang="ru-RU" sz="2400" b="1" dirty="0"/>
          </a:p>
        </p:txBody>
      </p:sp>
      <p:sp>
        <p:nvSpPr>
          <p:cNvPr id="7" name="Блок-схема: процесс 6"/>
          <p:cNvSpPr/>
          <p:nvPr/>
        </p:nvSpPr>
        <p:spPr>
          <a:xfrm>
            <a:off x="5508104" y="1611820"/>
            <a:ext cx="2808312" cy="648072"/>
          </a:xfrm>
          <a:prstGeom prst="flowChart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/>
              <a:t>blöd</a:t>
            </a:r>
            <a:endParaRPr lang="ru-RU" sz="2400" b="1" dirty="0"/>
          </a:p>
        </p:txBody>
      </p:sp>
      <p:sp>
        <p:nvSpPr>
          <p:cNvPr id="10" name="Блок-схема: процесс 9"/>
          <p:cNvSpPr/>
          <p:nvPr/>
        </p:nvSpPr>
        <p:spPr>
          <a:xfrm>
            <a:off x="3779912" y="5409220"/>
            <a:ext cx="2808312" cy="648072"/>
          </a:xfrm>
          <a:prstGeom prst="flowChart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/>
              <a:t>malen</a:t>
            </a:r>
            <a:endParaRPr lang="ru-RU" sz="2400" b="1" dirty="0"/>
          </a:p>
        </p:txBody>
      </p:sp>
      <p:sp>
        <p:nvSpPr>
          <p:cNvPr id="11" name="Блок-схема: процесс 10"/>
          <p:cNvSpPr/>
          <p:nvPr/>
        </p:nvSpPr>
        <p:spPr>
          <a:xfrm>
            <a:off x="1115616" y="2950086"/>
            <a:ext cx="2808312" cy="648072"/>
          </a:xfrm>
          <a:prstGeom prst="flowChart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/>
              <a:t>schwer</a:t>
            </a:r>
            <a:endParaRPr lang="ru-RU" sz="2400" b="1" dirty="0"/>
          </a:p>
        </p:txBody>
      </p:sp>
      <p:sp>
        <p:nvSpPr>
          <p:cNvPr id="12" name="Блок-схема: процесс 11"/>
          <p:cNvSpPr/>
          <p:nvPr/>
        </p:nvSpPr>
        <p:spPr>
          <a:xfrm>
            <a:off x="611560" y="3933056"/>
            <a:ext cx="2808312" cy="648072"/>
          </a:xfrm>
          <a:prstGeom prst="flowChart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/>
              <a:t>langweilig</a:t>
            </a:r>
            <a:endParaRPr lang="ru-RU" sz="2400" b="1" dirty="0"/>
          </a:p>
        </p:txBody>
      </p:sp>
      <p:sp>
        <p:nvSpPr>
          <p:cNvPr id="13" name="Объект 12"/>
          <p:cNvSpPr>
            <a:spLocks noGrp="1"/>
          </p:cNvSpPr>
          <p:nvPr>
            <p:ph idx="1"/>
          </p:nvPr>
        </p:nvSpPr>
        <p:spPr>
          <a:xfrm>
            <a:off x="6183391" y="4285313"/>
            <a:ext cx="2603648" cy="628501"/>
          </a:xfrm>
          <a:prstGeom prst="flowChart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en-US" b="1" dirty="0" err="1" smtClean="0"/>
              <a:t>finden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818894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10" grpId="0" animBg="1"/>
      <p:bldP spid="11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Die </a:t>
            </a:r>
            <a:r>
              <a:rPr lang="en-US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H</a:t>
            </a:r>
            <a:r>
              <a:rPr lang="en-US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ausaufgabe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Ergänzt</a:t>
            </a:r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 die </a:t>
            </a:r>
            <a:r>
              <a:rPr lang="en-US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Sätze</a:t>
            </a:r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!</a:t>
            </a:r>
          </a:p>
          <a:p>
            <a:r>
              <a:rPr lang="en-US" dirty="0" err="1" smtClean="0"/>
              <a:t>Wie</a:t>
            </a:r>
            <a:r>
              <a:rPr lang="en-US" dirty="0" smtClean="0"/>
              <a:t> </a:t>
            </a:r>
            <a:r>
              <a:rPr lang="en-US" dirty="0" err="1" smtClean="0"/>
              <a:t>findest</a:t>
            </a:r>
            <a:r>
              <a:rPr lang="en-US" dirty="0" smtClean="0"/>
              <a:t> du Deutsch?</a:t>
            </a:r>
          </a:p>
          <a:p>
            <a:r>
              <a:rPr lang="en-US" dirty="0" err="1" smtClean="0"/>
              <a:t>Ich</a:t>
            </a:r>
            <a:r>
              <a:rPr lang="en-US" dirty="0" smtClean="0"/>
              <a:t> </a:t>
            </a:r>
            <a:r>
              <a:rPr lang="en-US" dirty="0" err="1" smtClean="0"/>
              <a:t>finde</a:t>
            </a:r>
            <a:r>
              <a:rPr lang="en-US" dirty="0" smtClean="0"/>
              <a:t> Deutsch ……</a:t>
            </a:r>
          </a:p>
          <a:p>
            <a:r>
              <a:rPr lang="en-US" dirty="0" err="1" smtClean="0"/>
              <a:t>Findest</a:t>
            </a:r>
            <a:r>
              <a:rPr lang="en-US" dirty="0" smtClean="0"/>
              <a:t> du Sport toll?</a:t>
            </a:r>
          </a:p>
          <a:p>
            <a:r>
              <a:rPr lang="en-US" dirty="0" err="1" smtClean="0"/>
              <a:t>Ja</a:t>
            </a:r>
            <a:r>
              <a:rPr lang="en-US" dirty="0" smtClean="0"/>
              <a:t>, </a:t>
            </a:r>
            <a:r>
              <a:rPr lang="en-US" dirty="0" err="1" smtClean="0"/>
              <a:t>ich</a:t>
            </a:r>
            <a:r>
              <a:rPr lang="en-US" dirty="0" smtClean="0"/>
              <a:t> </a:t>
            </a:r>
            <a:r>
              <a:rPr lang="en-US" dirty="0" err="1" smtClean="0"/>
              <a:t>finde</a:t>
            </a:r>
            <a:r>
              <a:rPr lang="en-US" dirty="0" smtClean="0"/>
              <a:t> Sport  ……</a:t>
            </a:r>
          </a:p>
          <a:p>
            <a:r>
              <a:rPr lang="en-US" dirty="0" err="1" smtClean="0"/>
              <a:t>Wie</a:t>
            </a:r>
            <a:r>
              <a:rPr lang="en-US" dirty="0" smtClean="0"/>
              <a:t> </a:t>
            </a:r>
            <a:r>
              <a:rPr lang="en-US" dirty="0" err="1" smtClean="0"/>
              <a:t>findest</a:t>
            </a:r>
            <a:r>
              <a:rPr lang="en-US" dirty="0" smtClean="0"/>
              <a:t> du </a:t>
            </a:r>
            <a:r>
              <a:rPr lang="en-US" dirty="0" err="1" smtClean="0"/>
              <a:t>Malen</a:t>
            </a:r>
            <a:r>
              <a:rPr lang="en-US" dirty="0" smtClean="0"/>
              <a:t>?</a:t>
            </a:r>
          </a:p>
          <a:p>
            <a:r>
              <a:rPr lang="en-US" dirty="0" err="1" smtClean="0"/>
              <a:t>Ich</a:t>
            </a:r>
            <a:r>
              <a:rPr lang="en-US" dirty="0" smtClean="0"/>
              <a:t> </a:t>
            </a:r>
            <a:r>
              <a:rPr lang="en-US" dirty="0" err="1" smtClean="0"/>
              <a:t>finde</a:t>
            </a:r>
            <a:r>
              <a:rPr lang="en-US" dirty="0" smtClean="0"/>
              <a:t> </a:t>
            </a:r>
            <a:r>
              <a:rPr lang="en-US" dirty="0" err="1" smtClean="0"/>
              <a:t>Malen</a:t>
            </a:r>
            <a:r>
              <a:rPr lang="en-US" dirty="0" smtClean="0"/>
              <a:t> …….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0946" y="1484784"/>
            <a:ext cx="2465909" cy="39590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46278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19"/>
          <a:stretch/>
        </p:blipFill>
        <p:spPr bwMode="auto">
          <a:xfrm>
            <a:off x="1187624" y="548679"/>
            <a:ext cx="6912768" cy="53578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1631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513</TotalTime>
  <Words>75</Words>
  <Application>Microsoft Office PowerPoint</Application>
  <PresentationFormat>Экран (4:3)</PresentationFormat>
  <Paragraphs>26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Die Übung machen</vt:lpstr>
      <vt:lpstr>Презентация PowerPoint</vt:lpstr>
      <vt:lpstr>Презентация PowerPoint</vt:lpstr>
      <vt:lpstr>Презентация PowerPoint</vt:lpstr>
      <vt:lpstr>Wir lernen Wörter</vt:lpstr>
      <vt:lpstr>Die Hausaufgabe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62</cp:revision>
  <dcterms:created xsi:type="dcterms:W3CDTF">2021-08-23T23:12:40Z</dcterms:created>
  <dcterms:modified xsi:type="dcterms:W3CDTF">2021-10-12T15:10:08Z</dcterms:modified>
</cp:coreProperties>
</file>