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0"/>
  </p:notes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9"/>
          <a:stretch/>
        </p:blipFill>
        <p:spPr bwMode="auto">
          <a:xfrm>
            <a:off x="611560" y="980728"/>
            <a:ext cx="7704856" cy="552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73100" y="476672"/>
            <a:ext cx="7272808" cy="756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prüfen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2867246"/>
            <a:ext cx="2736304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SAMSTAG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07904" y="5373216"/>
            <a:ext cx="2736304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FREITAG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71186" y="3922849"/>
            <a:ext cx="2736304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MONTAG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71186" y="5949280"/>
            <a:ext cx="2736304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SONNTAG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30465" y="4425859"/>
            <a:ext cx="3168352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MITTWOCH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07904" y="4919059"/>
            <a:ext cx="3168352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DIENSTAG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671186" y="3406830"/>
            <a:ext cx="3709126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DONNERSTAG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8318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Lektion</a:t>
            </a:r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3. </a:t>
            </a:r>
            <a:r>
              <a:rPr lang="en-US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Ich</a:t>
            </a:r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finde</a:t>
            </a:r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Deutsch toll</a:t>
            </a:r>
            <a:b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en-US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Stunde</a:t>
            </a:r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2. </a:t>
            </a:r>
            <a:r>
              <a:rPr lang="en-US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Ich</a:t>
            </a:r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habe</a:t>
            </a:r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heute</a:t>
            </a:r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Musik</a:t>
            </a:r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Neue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Wörter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und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Äusdrucke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zum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Thema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lernen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Übungen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zum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Thema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machen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Stundenplan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lernen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Ein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Lied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hören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</a:p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bekommen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56992"/>
            <a:ext cx="2489145" cy="248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8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7765" t="-60783" r="119246" b="60783"/>
          <a:stretch/>
        </p:blipFill>
        <p:spPr bwMode="auto">
          <a:xfrm>
            <a:off x="611560" y="-2997882"/>
            <a:ext cx="3282014" cy="655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996"/>
            <a:ext cx="8566743" cy="5910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537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764704"/>
            <a:ext cx="8748463" cy="5276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3816384"/>
            <a:ext cx="2196653" cy="14848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UZBEKISCH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28184" y="3816384"/>
            <a:ext cx="2016224" cy="14848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SPANISCH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3832677"/>
            <a:ext cx="2160240" cy="14848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RUSSISCH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1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62" y="260648"/>
            <a:ext cx="8352928" cy="5955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711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66" y="719885"/>
            <a:ext cx="7246548" cy="432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33"/>
          <a:stretch/>
        </p:blipFill>
        <p:spPr bwMode="auto">
          <a:xfrm>
            <a:off x="6525301" y="4437112"/>
            <a:ext cx="2585774" cy="169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505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930</TotalTime>
  <Words>39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v</vt:lpstr>
      <vt:lpstr>Lektion 3. Ich finde Deutsch toll Stunde 2. Ich habe heute Musik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75</cp:revision>
  <dcterms:created xsi:type="dcterms:W3CDTF">2021-08-23T23:12:40Z</dcterms:created>
  <dcterms:modified xsi:type="dcterms:W3CDTF">2021-10-10T19:30:08Z</dcterms:modified>
</cp:coreProperties>
</file>