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9"/>
          <a:stretch/>
        </p:blipFill>
        <p:spPr bwMode="auto">
          <a:xfrm>
            <a:off x="611560" y="980728"/>
            <a:ext cx="7704856" cy="55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3100" y="476672"/>
            <a:ext cx="7272808" cy="756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prüfen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867246"/>
            <a:ext cx="273630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SAMSTAG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373216"/>
            <a:ext cx="273630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FREITAG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71186" y="3922849"/>
            <a:ext cx="273630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MONTAG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71186" y="5949280"/>
            <a:ext cx="273630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SONNTAG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30465" y="4425859"/>
            <a:ext cx="316835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MITTWOCH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4919059"/>
            <a:ext cx="316835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DIENSTAG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71186" y="3406830"/>
            <a:ext cx="370912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DONNERSTAG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31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Lektion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3.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Ich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finde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Deutsch toll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Stunde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2.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Ich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habe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heute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Musik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Wörter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und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Äusdrucke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zum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lernen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Übungen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zum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Thema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machen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Stundenplan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lernen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Lied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hören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bekommen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489145" cy="24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765" t="-60783" r="119246" b="60783"/>
          <a:stretch/>
        </p:blipFill>
        <p:spPr bwMode="auto">
          <a:xfrm>
            <a:off x="611560" y="-2997882"/>
            <a:ext cx="3282014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996"/>
            <a:ext cx="8566743" cy="591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3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748463" cy="527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816384"/>
            <a:ext cx="2196653" cy="14848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UZBEKISCH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816384"/>
            <a:ext cx="2016224" cy="1484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SPANISCH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832677"/>
            <a:ext cx="2160240" cy="14848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RUSSISCH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" y="260648"/>
            <a:ext cx="8352928" cy="595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6" y="719885"/>
            <a:ext cx="7246548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3"/>
          <a:stretch/>
        </p:blipFill>
        <p:spPr bwMode="auto">
          <a:xfrm>
            <a:off x="6525301" y="4437112"/>
            <a:ext cx="2585774" cy="16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39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v</vt:lpstr>
      <vt:lpstr>Lektion 3. Ich finde Deutsch toll Stunde 2. Ich habe heute Musik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75</cp:revision>
  <dcterms:created xsi:type="dcterms:W3CDTF">2021-08-23T23:12:40Z</dcterms:created>
  <dcterms:modified xsi:type="dcterms:W3CDTF">2021-10-10T19:30:08Z</dcterms:modified>
</cp:coreProperties>
</file>