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2A3E3-FE31-4CA8-9ACA-58603C89B518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D242-7CC0-4A93-82E2-04D046599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2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4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6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91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9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FBEC-7191-4C3D-B200-5ECF4B063006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7C4D-D9EE-42C0-AEF2-A49A42EAA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0"/>
            <a:ext cx="9105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Lektion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4.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heute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Deutsch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Stunde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1.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Heute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Montag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Wohentage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lernen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Übungen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machen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Neuen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Wörter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auswendiglernen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Vidio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nschauen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4"/>
          <a:stretch/>
        </p:blipFill>
        <p:spPr bwMode="auto">
          <a:xfrm>
            <a:off x="5436096" y="3844486"/>
            <a:ext cx="2880320" cy="201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1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9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1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00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4" y="404664"/>
            <a:ext cx="89644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3939593" y="3636793"/>
            <a:ext cx="1656184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Freitag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07516" y="1988840"/>
            <a:ext cx="1656184" cy="864096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Donnerstag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283409" y="4797152"/>
            <a:ext cx="1656184" cy="864096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Sonntag 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228184" y="3637251"/>
            <a:ext cx="1656184" cy="8640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Samstag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5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8504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76864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5"/>
          <a:stretch/>
        </p:blipFill>
        <p:spPr bwMode="auto">
          <a:xfrm>
            <a:off x="431032" y="202332"/>
            <a:ext cx="871296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8067" y="2144984"/>
            <a:ext cx="307031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SAMSTAG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58" y="3356992"/>
            <a:ext cx="307031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MONTAG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05940" y="5085184"/>
            <a:ext cx="307031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78624" y="5661248"/>
            <a:ext cx="307031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38067" y="2794620"/>
            <a:ext cx="426232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DONNERSTAG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509120"/>
            <a:ext cx="426232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12896" y="3933056"/>
            <a:ext cx="4262325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5"/>
          <a:stretch/>
        </p:blipFill>
        <p:spPr bwMode="auto">
          <a:xfrm>
            <a:off x="398743" y="247999"/>
            <a:ext cx="8712968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10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9"/>
          <a:stretch/>
        </p:blipFill>
        <p:spPr bwMode="auto">
          <a:xfrm>
            <a:off x="1187624" y="548679"/>
            <a:ext cx="6912768" cy="535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6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27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Lektion 4. Ich habe heute Deutsch Stunde 1. Heute ist Montag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74</cp:revision>
  <dcterms:created xsi:type="dcterms:W3CDTF">2021-08-23T23:12:40Z</dcterms:created>
  <dcterms:modified xsi:type="dcterms:W3CDTF">2021-10-10T19:31:42Z</dcterms:modified>
</cp:coreProperties>
</file>