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67" r:id="rId3"/>
    <p:sldId id="268" r:id="rId4"/>
    <p:sldId id="270" r:id="rId5"/>
    <p:sldId id="271" r:id="rId6"/>
    <p:sldId id="275" r:id="rId7"/>
    <p:sldId id="27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Alle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Themen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wiederholen</a:t>
            </a:r>
            <a:endParaRPr lang="en-US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Die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Wörter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wiederholen</a:t>
            </a:r>
            <a:endParaRPr lang="en-US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Die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Übungen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machen</a:t>
            </a:r>
            <a:endParaRPr lang="en-US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Ein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Lied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hören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407" y="411832"/>
            <a:ext cx="792088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rojektarbeit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7795"/>
            <a:ext cx="3888432" cy="161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8487" y="2289000"/>
            <a:ext cx="936104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singen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4591" y="2289000"/>
            <a:ext cx="936104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fahren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20989" y="2289000"/>
            <a:ext cx="1189457" cy="635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den Zoo </a:t>
            </a:r>
            <a:r>
              <a:rPr lang="en-US" dirty="0" err="1" smtClean="0"/>
              <a:t>gehen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9983" y="2293763"/>
            <a:ext cx="940289" cy="635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Tennis </a:t>
            </a:r>
            <a:r>
              <a:rPr lang="en-US" dirty="0" err="1" smtClean="0"/>
              <a:t>spielen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70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685"/>
            <a:ext cx="8727486" cy="558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915816" y="2996952"/>
            <a:ext cx="1699447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39752" y="2996952"/>
            <a:ext cx="3240360" cy="97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75856" y="3789040"/>
            <a:ext cx="1339407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0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5201" r="-4374" b="43094"/>
          <a:stretch/>
        </p:blipFill>
        <p:spPr bwMode="auto">
          <a:xfrm>
            <a:off x="467544" y="476672"/>
            <a:ext cx="849694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652120" y="270892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393305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00770" y="316655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60232" y="357301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" y="260648"/>
            <a:ext cx="8352928" cy="59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1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Wörter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derholen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5536" y="1434281"/>
            <a:ext cx="2808312" cy="64807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singen</a:t>
            </a:r>
            <a:endParaRPr lang="ru-RU" sz="24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724128" y="2907964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super</a:t>
            </a:r>
            <a:endParaRPr lang="ru-RU" sz="28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5536" y="5229200"/>
            <a:ext cx="2808312" cy="64807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 den Zoo </a:t>
            </a:r>
            <a:r>
              <a:rPr lang="en-US" sz="2400" b="1" dirty="0" err="1" smtClean="0"/>
              <a:t>gehen</a:t>
            </a:r>
            <a:endParaRPr lang="ru-RU" sz="24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868144" y="1319403"/>
            <a:ext cx="2808312" cy="64807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rechnen</a:t>
            </a:r>
            <a:endParaRPr lang="ru-RU" sz="2400" b="1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779912" y="5409220"/>
            <a:ext cx="2808312" cy="64807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Fahrrad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fahren</a:t>
            </a:r>
            <a:endParaRPr lang="ru-RU" sz="2400" b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115616" y="3933056"/>
            <a:ext cx="2808312" cy="64807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Musik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hören</a:t>
            </a:r>
            <a:endParaRPr lang="ru-RU" sz="2400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183391" y="4285313"/>
            <a:ext cx="2603648" cy="628501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Tennis </a:t>
            </a:r>
            <a:r>
              <a:rPr lang="en-US" sz="2400" b="1" dirty="0" err="1" smtClean="0"/>
              <a:t>spielen</a:t>
            </a:r>
            <a:endParaRPr lang="ru-RU" sz="2400" b="1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402533" y="2132856"/>
            <a:ext cx="2808312" cy="648072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lesen</a:t>
            </a:r>
            <a:endParaRPr lang="ru-RU" sz="2400" b="1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79512" y="2907964"/>
            <a:ext cx="2808312" cy="64807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malen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17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Die Wörter wiederholen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61</cp:revision>
  <dcterms:created xsi:type="dcterms:W3CDTF">2021-08-23T23:12:40Z</dcterms:created>
  <dcterms:modified xsi:type="dcterms:W3CDTF">2021-10-26T11:20:23Z</dcterms:modified>
</cp:coreProperties>
</file>