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2"/>
  </p:notesMasterIdLst>
  <p:sldIdLst>
    <p:sldId id="257" r:id="rId2"/>
    <p:sldId id="276" r:id="rId3"/>
    <p:sldId id="280" r:id="rId4"/>
    <p:sldId id="281" r:id="rId5"/>
    <p:sldId id="277" r:id="rId6"/>
    <p:sldId id="274" r:id="rId7"/>
    <p:sldId id="275" r:id="rId8"/>
    <p:sldId id="282" r:id="rId9"/>
    <p:sldId id="273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02A3E3-FE31-4CA8-9ACA-58603C89B518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64D242-7CC0-4A93-82E2-04D046599D6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122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15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646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56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765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915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2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0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06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4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29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20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0FBEC-7191-4C3D-B200-5ECF4B063006}" type="datetimeFigureOut">
              <a:rPr lang="ru-RU" smtClean="0"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113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7" y="0"/>
            <a:ext cx="91051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900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9"/>
          <a:stretch/>
        </p:blipFill>
        <p:spPr bwMode="auto">
          <a:xfrm>
            <a:off x="1187624" y="548679"/>
            <a:ext cx="6912768" cy="5357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63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b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Stunde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5: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Zahlenparty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Zahlen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lernen</a:t>
            </a:r>
            <a:r>
              <a:rPr lang="en-US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bis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1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bis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20</a:t>
            </a:r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Neue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Wörter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zum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Thema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lernen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Übungen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zum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Thema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machen</a:t>
            </a:r>
            <a:endParaRPr lang="en-US" sz="4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Ein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Lied </a:t>
            </a:r>
            <a:r>
              <a:rPr lang="en-US" sz="40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hören</a:t>
            </a: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1898196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633"/>
            <a:ext cx="7920880" cy="3549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7920880" cy="285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53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28092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284984"/>
            <a:ext cx="8604448" cy="3348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1180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36804" r="-6311" b="39950"/>
          <a:stretch/>
        </p:blipFill>
        <p:spPr bwMode="auto">
          <a:xfrm>
            <a:off x="323528" y="476672"/>
            <a:ext cx="882047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205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8928992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210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Eine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Übung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machen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8748464" cy="495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2483768" y="4509120"/>
            <a:ext cx="3024336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2483768" y="2996952"/>
            <a:ext cx="1080120" cy="26642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 flipV="1">
            <a:off x="3023828" y="2348880"/>
            <a:ext cx="111612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5004048" y="2492896"/>
            <a:ext cx="1368152" cy="28803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3347864" y="4221088"/>
            <a:ext cx="1026368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165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Ratet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die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Schulsachen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durch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Buchtabenzahl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hat 7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Buchstaben</a:t>
            </a:r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Spitzer!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drann</a:t>
            </a:r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hat 4 </a:t>
            </a:r>
            <a:r>
              <a:rPr lang="en-US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uchstaben</a:t>
            </a:r>
            <a:endParaRPr lang="en-US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Kuli</a:t>
            </a:r>
            <a:r>
              <a:rPr lang="en-US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dran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Es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hat 5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Buchstaben</a:t>
            </a:r>
            <a:endParaRPr lang="en-US" b="1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Scheere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r>
              <a:rPr lang="en-US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Ja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bist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dran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396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944" y="274638"/>
            <a:ext cx="9052560" cy="11430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056" r="-4931"/>
          <a:stretch/>
        </p:blipFill>
        <p:spPr bwMode="auto">
          <a:xfrm>
            <a:off x="539551" y="1556793"/>
            <a:ext cx="8279983" cy="4985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>
            <a:off x="1403648" y="260648"/>
            <a:ext cx="6408712" cy="864096"/>
          </a:xfrm>
          <a:prstGeom prst="flowChartProcess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en-US" sz="36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Hausaufgabe</a:t>
            </a:r>
            <a:endParaRPr lang="ru-RU" sz="3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53771"/>
            <a:ext cx="1008112" cy="940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79552"/>
            <a:ext cx="1008112" cy="100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601" y="4179552"/>
            <a:ext cx="1080120" cy="1003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66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70</Words>
  <Application>Microsoft Office PowerPoint</Application>
  <PresentationFormat>Экран (4:3)</PresentationFormat>
  <Paragraphs>17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  Stunde 5: Zahlenparty</vt:lpstr>
      <vt:lpstr>V</vt:lpstr>
      <vt:lpstr>Презентация PowerPoint</vt:lpstr>
      <vt:lpstr>Презентация PowerPoint</vt:lpstr>
      <vt:lpstr>Презентация PowerPoint</vt:lpstr>
      <vt:lpstr>Eine Übung machen</vt:lpstr>
      <vt:lpstr>Ratet die Schulsachen durch Buchtabenzahl!</vt:lpstr>
      <vt:lpstr>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79</cp:revision>
  <dcterms:created xsi:type="dcterms:W3CDTF">2021-08-23T23:12:40Z</dcterms:created>
  <dcterms:modified xsi:type="dcterms:W3CDTF">2021-10-10T19:34:58Z</dcterms:modified>
</cp:coreProperties>
</file>