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57" r:id="rId2"/>
    <p:sldId id="279" r:id="rId3"/>
    <p:sldId id="274" r:id="rId4"/>
    <p:sldId id="280" r:id="rId5"/>
    <p:sldId id="281" r:id="rId6"/>
    <p:sldId id="282" r:id="rId7"/>
    <p:sldId id="283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prüfen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marL="0" indent="0">
              <a:buNone/>
            </a:pP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934" y="1484784"/>
            <a:ext cx="1440160" cy="146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80084"/>
            <a:ext cx="2088232" cy="1670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>
            <a:off x="484824" y="3459384"/>
            <a:ext cx="3384376" cy="648072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lerne</a:t>
            </a:r>
            <a:r>
              <a:rPr lang="en-US" dirty="0" smtClean="0"/>
              <a:t> </a:t>
            </a:r>
            <a:r>
              <a:rPr lang="en-US" dirty="0" err="1" smtClean="0"/>
              <a:t>gern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831983" y="3413913"/>
            <a:ext cx="3384376" cy="648072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speile</a:t>
            </a:r>
            <a:r>
              <a:rPr lang="en-US" dirty="0" smtClean="0"/>
              <a:t> </a:t>
            </a:r>
            <a:r>
              <a:rPr lang="en-US" dirty="0" err="1" smtClean="0"/>
              <a:t>nicht</a:t>
            </a:r>
            <a:r>
              <a:rPr lang="en-US" dirty="0" smtClean="0"/>
              <a:t> </a:t>
            </a:r>
            <a:r>
              <a:rPr lang="en-US" dirty="0" err="1" smtClean="0"/>
              <a:t>gern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84824" y="5433993"/>
            <a:ext cx="3384376" cy="648072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male gen</a:t>
            </a:r>
            <a:endParaRPr lang="ru-RU" dirty="0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84824" y="4511781"/>
            <a:ext cx="3384376" cy="648072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schreibe</a:t>
            </a:r>
            <a:r>
              <a:rPr lang="en-US" dirty="0" smtClean="0"/>
              <a:t> </a:t>
            </a:r>
            <a:r>
              <a:rPr lang="en-US" dirty="0" err="1" smtClean="0"/>
              <a:t>gern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932040" y="5433993"/>
            <a:ext cx="3384376" cy="648072"/>
          </a:xfrm>
          <a:prstGeom prst="flowChart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lese </a:t>
            </a:r>
            <a:r>
              <a:rPr lang="en-US" dirty="0" err="1" smtClean="0"/>
              <a:t>nicht</a:t>
            </a:r>
            <a:r>
              <a:rPr lang="en-US" dirty="0" smtClean="0"/>
              <a:t> </a:t>
            </a:r>
            <a:r>
              <a:rPr lang="en-US" dirty="0" err="1" smtClean="0"/>
              <a:t>gern</a:t>
            </a:r>
            <a:endParaRPr lang="ru-RU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4932040" y="4547864"/>
            <a:ext cx="3384376" cy="648072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Ich</a:t>
            </a:r>
            <a:r>
              <a:rPr lang="en-US" dirty="0" smtClean="0"/>
              <a:t> </a:t>
            </a:r>
            <a:r>
              <a:rPr lang="en-US" dirty="0" err="1" smtClean="0"/>
              <a:t>höre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nicht</a:t>
            </a:r>
            <a:r>
              <a:rPr lang="en-US" dirty="0" smtClean="0"/>
              <a:t> </a:t>
            </a:r>
            <a:r>
              <a:rPr lang="en-US" dirty="0" err="1" smtClean="0"/>
              <a:t>gern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07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Lektion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2: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Wilkommen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in der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Schule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Stunde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4: 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tto 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lernt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nicht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gern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hema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lernen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Übungen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neue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Wörter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lernen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tabLst>
                <a:tab pos="4217988" algn="l"/>
              </a:tabLst>
            </a:pP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Ein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Vidio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anschauen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tabLst>
                <a:tab pos="4217988" algn="l"/>
              </a:tabLst>
            </a:pP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210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5"/>
            <a:ext cx="8784976" cy="604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-конечная звезда 4"/>
          <p:cNvSpPr/>
          <p:nvPr/>
        </p:nvSpPr>
        <p:spPr>
          <a:xfrm>
            <a:off x="4493136" y="4458816"/>
            <a:ext cx="720080" cy="626368"/>
          </a:xfrm>
          <a:prstGeom prst="star4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7164288" y="3717032"/>
            <a:ext cx="720080" cy="626368"/>
          </a:xfrm>
          <a:prstGeom prst="star4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3546974" y="5373216"/>
            <a:ext cx="845514" cy="770384"/>
          </a:xfrm>
          <a:prstGeom prst="star4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26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Macht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ein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Dialog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604448" cy="4907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1187624" y="6176482"/>
            <a:ext cx="2592288" cy="27685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SAFIA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5580112" y="1261527"/>
            <a:ext cx="2592288" cy="27685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OTTO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76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568951" cy="5986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771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DIE HAUSAUFGABE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21702"/>
            <a:ext cx="8748464" cy="368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53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</TotalTime>
  <Words>54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Die Hausaufgabe prüfen</vt:lpstr>
      <vt:lpstr>Lektion 2: Wilkommen in der Schule Stunde 4: Otto  lernt nicht gern</vt:lpstr>
      <vt:lpstr>Презентация PowerPoint</vt:lpstr>
      <vt:lpstr>Macht ein Dialog</vt:lpstr>
      <vt:lpstr>Презентация PowerPoint</vt:lpstr>
      <vt:lpstr>DIE HAUSAUFGABE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72</cp:revision>
  <dcterms:created xsi:type="dcterms:W3CDTF">2021-08-23T23:12:40Z</dcterms:created>
  <dcterms:modified xsi:type="dcterms:W3CDTF">2021-09-27T03:49:35Z</dcterms:modified>
</cp:coreProperties>
</file>