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44" y="274638"/>
            <a:ext cx="905256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837579" y="536388"/>
            <a:ext cx="6336704" cy="8640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560" y="1880829"/>
            <a:ext cx="3816424" cy="57606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Ist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eine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Tafel</a:t>
            </a:r>
            <a:r>
              <a:rPr lang="en-US" sz="2400" b="1" dirty="0" smtClean="0"/>
              <a:t>?</a:t>
            </a:r>
            <a:endParaRPr lang="ru-RU" sz="24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563888" y="5094332"/>
            <a:ext cx="3816424" cy="57606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Ja</a:t>
            </a:r>
            <a:r>
              <a:rPr lang="en-US" sz="2000" b="1" dirty="0" smtClean="0"/>
              <a:t>. Das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Bild</a:t>
            </a:r>
            <a:endParaRPr lang="ru-RU" sz="20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339752" y="2989579"/>
            <a:ext cx="3816424" cy="57606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Nein, das </a:t>
            </a:r>
            <a:r>
              <a:rPr lang="en-US" sz="2000" b="1" dirty="0" err="1" smtClean="0"/>
              <a:t>ist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Tisch</a:t>
            </a:r>
            <a:endParaRPr lang="ru-RU" sz="20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41027" y="4009847"/>
            <a:ext cx="3816424" cy="57606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Ist</a:t>
            </a:r>
            <a:r>
              <a:rPr lang="en-US" sz="2000" b="1" dirty="0" smtClean="0"/>
              <a:t> das </a:t>
            </a:r>
            <a:r>
              <a:rPr lang="en-US" sz="2000" b="1" dirty="0" err="1" smtClean="0"/>
              <a:t>ein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Bild</a:t>
            </a:r>
            <a:r>
              <a:rPr lang="en-US" sz="2000" b="1" dirty="0" smtClean="0"/>
              <a:t>?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 bwMode="auto">
          <a:xfrm>
            <a:off x="6360082" y="1580202"/>
            <a:ext cx="2857719" cy="20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Lektion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Wilkommen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der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Schule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Stunde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Was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machst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du in der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Schule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Antworten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auf 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Frage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Übungen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neue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Wörter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lerne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und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nicht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gern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tabLst>
                <a:tab pos="4217988" algn="l"/>
              </a:tabLst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Ein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Lied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hören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und </a:t>
            </a: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mitsingen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tabLst>
                <a:tab pos="4217988" algn="l"/>
              </a:tabLst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1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" y="133641"/>
            <a:ext cx="8939257" cy="61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3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3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97384"/>
            <a:ext cx="3312368" cy="183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75456" cy="505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484784"/>
            <a:ext cx="352839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/>
              <a:t>n</a:t>
            </a:r>
            <a:r>
              <a:rPr lang="en-US" sz="6000" b="1" dirty="0" err="1" smtClean="0"/>
              <a:t>icht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gern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43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0181"/>
            <a:ext cx="8229600" cy="15819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0364" y="1861725"/>
            <a:ext cx="38307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gern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4610" y="5210585"/>
            <a:ext cx="372516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lerne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9164" y="3026582"/>
            <a:ext cx="385242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schreibe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87057"/>
            <a:ext cx="385242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höre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Musik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78446"/>
            <a:ext cx="2016224" cy="16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1457078" cy="118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1920596"/>
            <a:ext cx="38307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icht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gern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163643"/>
            <a:ext cx="385242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Ich</a:t>
            </a:r>
            <a:r>
              <a:rPr lang="en-US" sz="2000" b="1" dirty="0" smtClean="0"/>
              <a:t> male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79105" y="4087057"/>
            <a:ext cx="385242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spiele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3666" y="5274780"/>
            <a:ext cx="372516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Ich</a:t>
            </a:r>
            <a:r>
              <a:rPr lang="en-US" sz="2000" b="1" dirty="0" smtClean="0"/>
              <a:t> singe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05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Hausaufgabe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du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Unterricht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gern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machst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du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Unterricht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nicht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gern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5120"/>
            <a:ext cx="2952328" cy="3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476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89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</vt:lpstr>
      <vt:lpstr>Lektion 2: Wilkommen in der Schule Stunde 3: Was machst  du in der Schule?</vt:lpstr>
      <vt:lpstr>Презентация PowerPoint</vt:lpstr>
      <vt:lpstr>Презентация PowerPoint</vt:lpstr>
      <vt:lpstr>Презентация PowerPoint</vt:lpstr>
      <vt:lpstr>Презентация PowerPoint</vt:lpstr>
      <vt:lpstr>Die Hausaufgabe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70</cp:revision>
  <dcterms:created xsi:type="dcterms:W3CDTF">2021-08-23T23:12:40Z</dcterms:created>
  <dcterms:modified xsi:type="dcterms:W3CDTF">2021-09-27T03:29:29Z</dcterms:modified>
</cp:coreProperties>
</file>