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7" r:id="rId2"/>
    <p:sldId id="274" r:id="rId3"/>
    <p:sldId id="268" r:id="rId4"/>
    <p:sldId id="269" r:id="rId5"/>
    <p:sldId id="270" r:id="rId6"/>
    <p:sldId id="271" r:id="rId7"/>
    <p:sldId id="272" r:id="rId8"/>
    <p:sldId id="27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Lektion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Wilkommen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 der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Schule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Stunde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der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Tafel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Klassenzimmer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Antworten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auf 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Frage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Übungen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machen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neue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Wörter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auswendiglernen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tabLst>
                <a:tab pos="4217988" algn="l"/>
              </a:tabLst>
            </a:pP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Ein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Vidio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anschauen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tabLst>
                <a:tab pos="4217988" algn="l"/>
              </a:tabLst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10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485" y="1844824"/>
            <a:ext cx="244827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879941"/>
            <a:ext cx="244827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552125"/>
            <a:ext cx="244827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die </a:t>
            </a:r>
            <a:r>
              <a:rPr lang="en-US" dirty="0" err="1" smtClean="0"/>
              <a:t>Schere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52592" y="2536397"/>
            <a:ext cx="244827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as </a:t>
            </a:r>
            <a:r>
              <a:rPr lang="en-US" dirty="0" err="1"/>
              <a:t>B</a:t>
            </a:r>
            <a:r>
              <a:rPr lang="en-US" dirty="0" err="1" smtClean="0"/>
              <a:t>uch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3115" y="2536397"/>
            <a:ext cx="244827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Kuli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52592" y="1822927"/>
            <a:ext cx="244827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das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52592" y="3267575"/>
            <a:ext cx="244827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as Lineal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3115" y="3284984"/>
            <a:ext cx="244827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Spitzer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6553" y="4725144"/>
            <a:ext cx="244827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Radiergummi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6553" y="4005064"/>
            <a:ext cx="244827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Buntstift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30908" y="4007013"/>
            <a:ext cx="2448272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as Heft</a:t>
            </a:r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691680" y="692696"/>
            <a:ext cx="5985048" cy="57606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sortiert</a:t>
            </a:r>
            <a:r>
              <a:rPr lang="en-US" dirty="0" smtClean="0"/>
              <a:t> </a:t>
            </a:r>
            <a:r>
              <a:rPr lang="en-US" dirty="0" err="1" smtClean="0"/>
              <a:t>Timo</a:t>
            </a:r>
            <a:r>
              <a:rPr lang="en-US" dirty="0" smtClean="0"/>
              <a:t> die </a:t>
            </a:r>
            <a:r>
              <a:rPr lang="en-US" dirty="0" err="1" smtClean="0"/>
              <a:t>Wörter</a:t>
            </a:r>
            <a:r>
              <a:rPr lang="en-US" dirty="0" smtClean="0"/>
              <a:t>? </a:t>
            </a:r>
            <a:r>
              <a:rPr lang="en-US" dirty="0" err="1" smtClean="0"/>
              <a:t>Helft</a:t>
            </a:r>
            <a:r>
              <a:rPr lang="en-US" dirty="0" smtClean="0"/>
              <a:t> </a:t>
            </a:r>
            <a:r>
              <a:rPr lang="en-US" dirty="0" err="1" smtClean="0"/>
              <a:t>ihm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/>
        </p:blipFill>
        <p:spPr bwMode="auto">
          <a:xfrm>
            <a:off x="3615069" y="3504571"/>
            <a:ext cx="2310370" cy="224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5" t="21650" r="-10692" b="43635"/>
          <a:stretch/>
        </p:blipFill>
        <p:spPr bwMode="auto">
          <a:xfrm>
            <a:off x="462004" y="548680"/>
            <a:ext cx="8241994" cy="608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Übung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1" y="1593683"/>
            <a:ext cx="8820472" cy="48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01655" y="4814571"/>
            <a:ext cx="223224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e</a:t>
            </a:r>
            <a:r>
              <a:rPr lang="en-US" sz="2400" b="1" dirty="0" err="1" smtClean="0"/>
              <a:t>ine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Kride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2442" y="4814571"/>
            <a:ext cx="223224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e</a:t>
            </a:r>
            <a:r>
              <a:rPr lang="en-US" sz="2400" b="1" dirty="0" err="1" smtClean="0"/>
              <a:t>in</a:t>
            </a:r>
            <a:r>
              <a:rPr lang="en-US" sz="2400" b="1" dirty="0" smtClean="0"/>
              <a:t> </a:t>
            </a:r>
            <a:r>
              <a:rPr lang="en-US" sz="2400" b="1" dirty="0" err="1"/>
              <a:t>T</a:t>
            </a:r>
            <a:r>
              <a:rPr lang="en-US" sz="2400" b="1" dirty="0" err="1" smtClean="0"/>
              <a:t>isch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9024" y="3789040"/>
            <a:ext cx="223224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e</a:t>
            </a:r>
            <a:r>
              <a:rPr lang="en-US" sz="2400" b="1" dirty="0" err="1" smtClean="0"/>
              <a:t>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Bild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33903" y="4814571"/>
            <a:ext cx="223224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19115" y="3801636"/>
            <a:ext cx="223224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e</a:t>
            </a:r>
            <a:r>
              <a:rPr lang="en-US" sz="2400" b="1" dirty="0" err="1" smtClean="0"/>
              <a:t>in</a:t>
            </a:r>
            <a:r>
              <a:rPr lang="en-US" sz="2400" b="1" dirty="0" smtClean="0"/>
              <a:t> </a:t>
            </a:r>
            <a:r>
              <a:rPr lang="en-US" sz="2400" b="1" dirty="0" err="1"/>
              <a:t>B</a:t>
            </a:r>
            <a:r>
              <a:rPr lang="en-US" sz="2400" b="1" dirty="0" err="1" smtClean="0"/>
              <a:t>uch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01655" y="3837232"/>
            <a:ext cx="223224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e</a:t>
            </a:r>
            <a:r>
              <a:rPr lang="en-US" sz="2400" b="1" dirty="0" err="1" smtClean="0"/>
              <a:t>ine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Tafel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9447" y="5727795"/>
            <a:ext cx="223224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e</a:t>
            </a:r>
            <a:r>
              <a:rPr lang="en-US" sz="2400" b="1" dirty="0" err="1" smtClean="0"/>
              <a:t>in</a:t>
            </a:r>
            <a:r>
              <a:rPr lang="en-US" sz="2400" b="1" dirty="0" smtClean="0"/>
              <a:t> Marker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863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Spielt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ähnliche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Dialaog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0" lvl="5" indent="0">
              <a:buNone/>
            </a:pPr>
            <a:endParaRPr lang="en-US" dirty="0" smtClean="0"/>
          </a:p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der Marker</a:t>
            </a:r>
          </a:p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Hier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bitte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die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Kreide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Hier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bitte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der Block?</a:t>
            </a:r>
          </a:p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Hier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bitte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496891" cy="217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9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Lest die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Gespäche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Warum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geht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hier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08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43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44" y="274638"/>
            <a:ext cx="905256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837579" y="536388"/>
            <a:ext cx="6336704" cy="8640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11560" y="1880829"/>
            <a:ext cx="3816424" cy="57606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Ist</a:t>
            </a:r>
            <a:r>
              <a:rPr lang="en-US" sz="2400" b="1" dirty="0" smtClean="0"/>
              <a:t> das </a:t>
            </a:r>
            <a:r>
              <a:rPr lang="en-US" sz="2400" b="1" dirty="0" err="1" smtClean="0"/>
              <a:t>eine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Tafel</a:t>
            </a:r>
            <a:r>
              <a:rPr lang="en-US" sz="2400" b="1" dirty="0" smtClean="0"/>
              <a:t>?</a:t>
            </a:r>
            <a:endParaRPr lang="ru-RU" sz="2400" b="1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563888" y="5094332"/>
            <a:ext cx="3816424" cy="57606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Ja</a:t>
            </a:r>
            <a:r>
              <a:rPr lang="en-US" sz="2000" b="1" dirty="0" smtClean="0"/>
              <a:t>. Das </a:t>
            </a:r>
            <a:r>
              <a:rPr lang="en-US" sz="2000" b="1" dirty="0" err="1" smtClean="0"/>
              <a:t>ist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Bild</a:t>
            </a:r>
            <a:endParaRPr lang="ru-RU" sz="2000" b="1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339752" y="2989579"/>
            <a:ext cx="3816424" cy="57606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Nein, das </a:t>
            </a:r>
            <a:r>
              <a:rPr lang="en-US" sz="2000" b="1" dirty="0" err="1" smtClean="0"/>
              <a:t>ist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Tisch</a:t>
            </a:r>
            <a:endParaRPr lang="ru-RU" sz="2000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41027" y="4009847"/>
            <a:ext cx="3816424" cy="576064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Ist</a:t>
            </a:r>
            <a:r>
              <a:rPr lang="en-US" sz="2000" b="1" dirty="0" smtClean="0"/>
              <a:t> das </a:t>
            </a:r>
            <a:r>
              <a:rPr lang="en-US" sz="2000" b="1" dirty="0" err="1" smtClean="0"/>
              <a:t>ein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Bild</a:t>
            </a:r>
            <a:r>
              <a:rPr lang="en-US" sz="2000" b="1" dirty="0" smtClean="0"/>
              <a:t>?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6"/>
          <a:stretch/>
        </p:blipFill>
        <p:spPr bwMode="auto">
          <a:xfrm>
            <a:off x="6360082" y="1580202"/>
            <a:ext cx="2857719" cy="206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6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125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Lektion 2: Wilkommen in der Schule Stunde 2: Wo ist der Tafel. Im Klassenzimmer</vt:lpstr>
      <vt:lpstr>ö</vt:lpstr>
      <vt:lpstr>Презентация PowerPoint</vt:lpstr>
      <vt:lpstr>Übung machen </vt:lpstr>
      <vt:lpstr>Spielt ähnliche Dialaog</vt:lpstr>
      <vt:lpstr>Lest die Gespäche. Warum geht es hier? </vt:lpstr>
      <vt:lpstr>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67</cp:revision>
  <dcterms:created xsi:type="dcterms:W3CDTF">2021-08-23T23:12:40Z</dcterms:created>
  <dcterms:modified xsi:type="dcterms:W3CDTF">2021-09-26T14:55:49Z</dcterms:modified>
</cp:coreProperties>
</file>