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0"/>
  </p:notesMasterIdLst>
  <p:sldIdLst>
    <p:sldId id="257" r:id="rId2"/>
    <p:sldId id="267" r:id="rId3"/>
    <p:sldId id="268" r:id="rId4"/>
    <p:sldId id="269" r:id="rId5"/>
    <p:sldId id="270" r:id="rId6"/>
    <p:sldId id="273" r:id="rId7"/>
    <p:sldId id="272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Auf die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Fragen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antworten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Die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Übungen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machen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Die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Neue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Wörter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lernen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Ein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Video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anschauen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Die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Hausaufgabe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32656"/>
            <a:ext cx="7920880" cy="936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Lektion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2.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Wilkommen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 der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Schule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Stunde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1. was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gibt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deinem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Rucksack?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103" y="4808481"/>
            <a:ext cx="3707904" cy="1640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5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9"/>
          <a:stretch/>
        </p:blipFill>
        <p:spPr bwMode="auto">
          <a:xfrm>
            <a:off x="539552" y="1340768"/>
            <a:ext cx="7992888" cy="527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548680"/>
            <a:ext cx="7128792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Neue</a:t>
            </a: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Wörter</a:t>
            </a: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624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88" y="692696"/>
            <a:ext cx="8352928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8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0554" y="2372628"/>
            <a:ext cx="2938239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Das </a:t>
            </a:r>
            <a:r>
              <a:rPr lang="en-US" sz="2800" dirty="0" err="1" smtClean="0"/>
              <a:t>Buch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7714" y="252952"/>
            <a:ext cx="8097249" cy="799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Ist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das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Buch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aus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Papier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Ja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Sprecht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 der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Klasse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459" y="3505735"/>
            <a:ext cx="3024334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Das Heft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0554" y="1268760"/>
            <a:ext cx="3007329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aus</a:t>
            </a:r>
            <a:r>
              <a:rPr lang="en-US" dirty="0" smtClean="0"/>
              <a:t> </a:t>
            </a:r>
            <a:r>
              <a:rPr lang="en-US" dirty="0" err="1" smtClean="0"/>
              <a:t>Papier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75857" y="1268759"/>
            <a:ext cx="2664296" cy="7920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aus</a:t>
            </a:r>
            <a:r>
              <a:rPr lang="en-US" dirty="0" smtClean="0"/>
              <a:t> </a:t>
            </a:r>
            <a:r>
              <a:rPr lang="en-US" dirty="0" err="1" smtClean="0"/>
              <a:t>Metall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370289" y="3461646"/>
            <a:ext cx="2695631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Die </a:t>
            </a:r>
            <a:r>
              <a:rPr lang="en-US" sz="2400" dirty="0" err="1" smtClean="0"/>
              <a:t>Schere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289177" y="2393473"/>
            <a:ext cx="2695631" cy="914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Das Lineal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124486" y="1268760"/>
            <a:ext cx="2664296" cy="792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aus</a:t>
            </a:r>
            <a:r>
              <a:rPr lang="en-US" dirty="0" smtClean="0"/>
              <a:t> </a:t>
            </a:r>
            <a:r>
              <a:rPr lang="en-US" dirty="0" err="1" smtClean="0"/>
              <a:t>Plastik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304121" y="3505735"/>
            <a:ext cx="2695631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Der Spitzer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304121" y="2361750"/>
            <a:ext cx="2597873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Das </a:t>
            </a:r>
            <a:r>
              <a:rPr lang="en-US" sz="2400" dirty="0" err="1" smtClean="0"/>
              <a:t>Kuli</a:t>
            </a:r>
            <a:endParaRPr lang="ru-RU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8" b="15965"/>
          <a:stretch/>
        </p:blipFill>
        <p:spPr bwMode="auto">
          <a:xfrm>
            <a:off x="4341224" y="4760702"/>
            <a:ext cx="3925794" cy="1607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53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8" grpId="0" animBg="1"/>
      <p:bldP spid="19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ist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Das?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68"/>
          <a:stretch/>
        </p:blipFill>
        <p:spPr bwMode="auto">
          <a:xfrm>
            <a:off x="6019653" y="188640"/>
            <a:ext cx="2016224" cy="151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69985"/>
            <a:ext cx="7638319" cy="4153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60232" y="2708920"/>
            <a:ext cx="2148051" cy="2592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765" y="3199428"/>
            <a:ext cx="1510146" cy="117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0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245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3244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618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</TotalTime>
  <Words>71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Was ist Das?</vt:lpstr>
      <vt:lpstr>Die Hausaufgabe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50</cp:revision>
  <dcterms:created xsi:type="dcterms:W3CDTF">2021-08-23T23:12:40Z</dcterms:created>
  <dcterms:modified xsi:type="dcterms:W3CDTF">2021-09-20T03:09:59Z</dcterms:modified>
</cp:coreProperties>
</file>