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9"/>
  </p:notesMasterIdLst>
  <p:sldIdLst>
    <p:sldId id="257" r:id="rId2"/>
    <p:sldId id="279" r:id="rId3"/>
    <p:sldId id="275" r:id="rId4"/>
    <p:sldId id="278" r:id="rId5"/>
    <p:sldId id="280" r:id="rId6"/>
    <p:sldId id="281" r:id="rId7"/>
    <p:sldId id="26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>
        <p:scale>
          <a:sx n="72" d="100"/>
          <a:sy n="72" d="100"/>
        </p:scale>
        <p:origin x="-1254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2A3E3-FE31-4CA8-9ACA-58603C89B518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64D242-7CC0-4A93-82E2-04D046599D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122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FBEC-7191-4C3D-B200-5ECF4B063006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7C4D-D9EE-42C0-AEF2-A49A42EAA3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6915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FBEC-7191-4C3D-B200-5ECF4B063006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7C4D-D9EE-42C0-AEF2-A49A42EAA3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646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FBEC-7191-4C3D-B200-5ECF4B063006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7C4D-D9EE-42C0-AEF2-A49A42EAA3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561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FBEC-7191-4C3D-B200-5ECF4B063006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7C4D-D9EE-42C0-AEF2-A49A42EAA3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765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FBEC-7191-4C3D-B200-5ECF4B063006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7C4D-D9EE-42C0-AEF2-A49A42EAA3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9915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FBEC-7191-4C3D-B200-5ECF4B063006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7C4D-D9EE-42C0-AEF2-A49A42EAA3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128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FBEC-7191-4C3D-B200-5ECF4B063006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7C4D-D9EE-42C0-AEF2-A49A42EAA3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03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FBEC-7191-4C3D-B200-5ECF4B063006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7C4D-D9EE-42C0-AEF2-A49A42EAA3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06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FBEC-7191-4C3D-B200-5ECF4B063006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7C4D-D9EE-42C0-AEF2-A49A42EAA3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44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FBEC-7191-4C3D-B200-5ECF4B063006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7C4D-D9EE-42C0-AEF2-A49A42EAA3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291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FBEC-7191-4C3D-B200-5ECF4B063006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87C4D-D9EE-42C0-AEF2-A49A42EAA3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200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0FBEC-7191-4C3D-B200-5ECF4B063006}" type="datetimeFigureOut">
              <a:rPr lang="ru-RU" smtClean="0"/>
              <a:t>12.10.2021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87C4D-D9EE-42C0-AEF2-A49A42EAA3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113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7" y="0"/>
            <a:ext cx="9105143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90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Zusammenfassung</a:t>
            </a:r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Alle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Themen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wiederholen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Übungen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machen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Die </a:t>
            </a:r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Wörter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wiederholen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Ein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Lied </a:t>
            </a:r>
            <a:r>
              <a:rPr lang="en-US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hören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045159"/>
            <a:ext cx="6261720" cy="2641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8223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1" y="133641"/>
            <a:ext cx="8939257" cy="6175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0033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40181"/>
            <a:ext cx="8229600" cy="15819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30364" y="1861725"/>
            <a:ext cx="3830764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gern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4610" y="5210585"/>
            <a:ext cx="3725160" cy="7200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Ich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lerne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79164" y="3026582"/>
            <a:ext cx="3852428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Ich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schreibe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4087057"/>
            <a:ext cx="3852428" cy="7200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Ich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höre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Musik</a:t>
            </a:r>
            <a:endParaRPr lang="ru-RU" sz="20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1" y="278446"/>
            <a:ext cx="2016224" cy="161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548680"/>
            <a:ext cx="1457078" cy="1189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4860032" y="1920596"/>
            <a:ext cx="3830764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icht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gern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860032" y="3163643"/>
            <a:ext cx="3852428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Ich</a:t>
            </a:r>
            <a:r>
              <a:rPr lang="en-US" sz="2000" b="1" dirty="0" smtClean="0"/>
              <a:t> male</a:t>
            </a:r>
            <a:endParaRPr lang="ru-RU" sz="20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879105" y="4087057"/>
            <a:ext cx="3852428" cy="7200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Ich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spiele</a:t>
            </a:r>
            <a:endParaRPr lang="ru-RU" sz="20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923666" y="5274780"/>
            <a:ext cx="3725160" cy="7200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Ich</a:t>
            </a:r>
            <a:r>
              <a:rPr lang="en-US" sz="2000" b="1" dirty="0" smtClean="0"/>
              <a:t> singe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060581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732" y="764704"/>
            <a:ext cx="8373616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666727" y="3789040"/>
            <a:ext cx="1944216" cy="50405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/>
              <a:t>n</a:t>
            </a:r>
            <a:r>
              <a:rPr lang="en-US" sz="2400" b="1" dirty="0" err="1" smtClean="0"/>
              <a:t>icht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gern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97151" y="4821899"/>
            <a:ext cx="1944216" cy="50405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gern</a:t>
            </a:r>
            <a:endParaRPr lang="ru-RU" sz="2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744311" y="3279913"/>
            <a:ext cx="1944216" cy="50405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gern</a:t>
            </a:r>
            <a:endParaRPr lang="ru-RU" sz="24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797151" y="3789040"/>
            <a:ext cx="1944216" cy="50405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gern</a:t>
            </a:r>
            <a:endParaRPr lang="ru-RU" sz="20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658411" y="4293096"/>
            <a:ext cx="1944216" cy="50405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/>
              <a:t>gern</a:t>
            </a:r>
            <a:endParaRPr lang="ru-RU" sz="28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669432" y="4810540"/>
            <a:ext cx="1944216" cy="50405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/>
              <a:t>n</a:t>
            </a:r>
            <a:r>
              <a:rPr lang="en-US" sz="2400" b="1" dirty="0" err="1" smtClean="0"/>
              <a:t>icht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gern</a:t>
            </a:r>
            <a:endParaRPr lang="ru-RU" sz="2400" b="1" dirty="0"/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1228192" y="571736"/>
            <a:ext cx="7272808" cy="1613046"/>
          </a:xfrm>
          <a:prstGeom prst="flowChart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</a:t>
            </a:r>
            <a:r>
              <a:rPr lang="en-US" sz="36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ildet</a:t>
            </a:r>
            <a:r>
              <a:rPr lang="en-US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die </a:t>
            </a:r>
            <a:r>
              <a:rPr lang="en-US" sz="36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Sätze</a:t>
            </a:r>
            <a:r>
              <a:rPr lang="en-US" sz="36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!</a:t>
            </a:r>
            <a:endParaRPr lang="ru-RU" sz="3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44693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ятно 1 3"/>
          <p:cNvSpPr/>
          <p:nvPr/>
        </p:nvSpPr>
        <p:spPr>
          <a:xfrm>
            <a:off x="2339752" y="188640"/>
            <a:ext cx="4320480" cy="1512168"/>
          </a:xfrm>
          <a:prstGeom prst="irregularSeal1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Die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Sätze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iederholen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012160" y="3137553"/>
            <a:ext cx="3312368" cy="93610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m</a:t>
            </a:r>
            <a:r>
              <a:rPr lang="en-US" sz="2800" dirty="0" err="1" smtClean="0"/>
              <a:t>alen</a:t>
            </a:r>
            <a:r>
              <a:rPr lang="en-US" sz="2800" dirty="0" smtClean="0"/>
              <a:t> </a:t>
            </a:r>
            <a:endParaRPr lang="ru-RU" sz="2800" dirty="0"/>
          </a:p>
        </p:txBody>
      </p:sp>
      <p:sp>
        <p:nvSpPr>
          <p:cNvPr id="6" name="Овал 5"/>
          <p:cNvSpPr/>
          <p:nvPr/>
        </p:nvSpPr>
        <p:spPr>
          <a:xfrm>
            <a:off x="2732517" y="2854018"/>
            <a:ext cx="3312368" cy="93610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schreiben</a:t>
            </a:r>
            <a:endParaRPr lang="ru-RU" sz="2800" dirty="0"/>
          </a:p>
        </p:txBody>
      </p:sp>
      <p:sp>
        <p:nvSpPr>
          <p:cNvPr id="7" name="Овал 6"/>
          <p:cNvSpPr/>
          <p:nvPr/>
        </p:nvSpPr>
        <p:spPr>
          <a:xfrm>
            <a:off x="1043608" y="5085184"/>
            <a:ext cx="3312368" cy="93610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spielen</a:t>
            </a:r>
            <a:endParaRPr lang="ru-RU" sz="2800" dirty="0"/>
          </a:p>
        </p:txBody>
      </p:sp>
      <p:sp>
        <p:nvSpPr>
          <p:cNvPr id="8" name="Овал 7"/>
          <p:cNvSpPr/>
          <p:nvPr/>
        </p:nvSpPr>
        <p:spPr>
          <a:xfrm>
            <a:off x="0" y="3601582"/>
            <a:ext cx="3312368" cy="93610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lernen</a:t>
            </a:r>
            <a:endParaRPr lang="ru-RU" sz="2800" dirty="0"/>
          </a:p>
        </p:txBody>
      </p:sp>
      <p:sp>
        <p:nvSpPr>
          <p:cNvPr id="9" name="Овал 8"/>
          <p:cNvSpPr/>
          <p:nvPr/>
        </p:nvSpPr>
        <p:spPr>
          <a:xfrm>
            <a:off x="0" y="1487218"/>
            <a:ext cx="3312368" cy="93610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hören</a:t>
            </a:r>
            <a:endParaRPr lang="ru-RU" sz="2800" dirty="0"/>
          </a:p>
        </p:txBody>
      </p:sp>
      <p:sp>
        <p:nvSpPr>
          <p:cNvPr id="10" name="Овал 9"/>
          <p:cNvSpPr/>
          <p:nvPr/>
        </p:nvSpPr>
        <p:spPr>
          <a:xfrm>
            <a:off x="5352662" y="4842149"/>
            <a:ext cx="3312368" cy="93610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lesen</a:t>
            </a:r>
            <a:endParaRPr lang="ru-RU" sz="2800" dirty="0"/>
          </a:p>
        </p:txBody>
      </p:sp>
      <p:sp>
        <p:nvSpPr>
          <p:cNvPr id="11" name="Овал 10"/>
          <p:cNvSpPr/>
          <p:nvPr/>
        </p:nvSpPr>
        <p:spPr>
          <a:xfrm>
            <a:off x="5831632" y="1487218"/>
            <a:ext cx="3312368" cy="93610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singen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3641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19"/>
          <a:stretch/>
        </p:blipFill>
        <p:spPr bwMode="auto">
          <a:xfrm>
            <a:off x="1187624" y="548679"/>
            <a:ext cx="6912768" cy="5357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163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655</TotalTime>
  <Words>50</Words>
  <Application>Microsoft Office PowerPoint</Application>
  <PresentationFormat>Экран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Zusammenfassung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74</cp:revision>
  <dcterms:created xsi:type="dcterms:W3CDTF">2021-08-23T23:12:40Z</dcterms:created>
  <dcterms:modified xsi:type="dcterms:W3CDTF">2021-10-12T17:08:43Z</dcterms:modified>
</cp:coreProperties>
</file>