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346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417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300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384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205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891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11600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08571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364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280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941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163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413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3732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541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24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19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8A0E754-05DF-48F3-BF03-C079F395F710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2FBD128-E000-40EA-B594-5797C07D28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03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931" y="0"/>
            <a:ext cx="1229693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237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überprüfen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" t="31256" r="8925" b="47760"/>
          <a:stretch/>
        </p:blipFill>
        <p:spPr>
          <a:xfrm>
            <a:off x="1034322" y="2285999"/>
            <a:ext cx="5261548" cy="3650106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1295402" y="3732551"/>
            <a:ext cx="758250" cy="2038662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169233" y="3567659"/>
            <a:ext cx="4422098" cy="554636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484026" y="3957403"/>
            <a:ext cx="2713220" cy="464695"/>
          </a:xfrm>
          <a:prstGeom prst="ellipse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179821" y="4796851"/>
            <a:ext cx="3282846" cy="464697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158584" y="5261548"/>
            <a:ext cx="2848131" cy="509665"/>
          </a:xfrm>
          <a:prstGeom prst="ellipse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462667" y="3567659"/>
            <a:ext cx="563379" cy="1836296"/>
          </a:xfrm>
          <a:prstGeom prst="ellipse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610662" y="2221495"/>
            <a:ext cx="42859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Ku</a:t>
            </a:r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</a:p>
          <a:p>
            <a:pPr marL="342900" indent="-342900">
              <a:buAutoNum type="arabicPeriod"/>
            </a:pP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Ka</a:t>
            </a:r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tz</a:t>
            </a: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pPr marL="342900" indent="-342900">
              <a:buAutoNum type="arabicPeriod"/>
            </a:pP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</a:t>
            </a:r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</a:p>
          <a:p>
            <a:pPr marL="342900" indent="-342900">
              <a:buAutoNum type="arabicPeriod"/>
            </a:pP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Ja</a:t>
            </a:r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ck</a:t>
            </a: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  <a:p>
            <a:pPr marL="342900" indent="-342900">
              <a:buAutoNum type="arabicPeriod"/>
            </a:pP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</a:t>
            </a:r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ck</a:t>
            </a:r>
          </a:p>
          <a:p>
            <a:pPr marL="342900" indent="-342900">
              <a:buAutoNum type="arabicPeriod"/>
            </a:pP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</a:t>
            </a:r>
            <a:r>
              <a:rPr lang="de-DE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</a:p>
          <a:p>
            <a:pPr marL="342900" indent="-342900">
              <a:buAutoNum type="arabicPeriod"/>
            </a:pP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4845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Stunde 14: </a:t>
            </a: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34321" y="2488366"/>
            <a:ext cx="809468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Buchstabenverbindungen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lesen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und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schreiben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lernen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Wörter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lernen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zum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Thema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machen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735" y="3509520"/>
            <a:ext cx="354089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4410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</a:t>
            </a:r>
            <a:r>
              <a:rPr lang="en-US" dirty="0" err="1" smtClean="0"/>
              <a:t>Buchstabenverbindungen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73967" y="2563318"/>
            <a:ext cx="977358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</a:t>
            </a:r>
            <a:r>
              <a:rPr lang="de-DE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</a:t>
            </a:r>
            <a:r>
              <a:rPr lang="de-DE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de-DE" sz="9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endParaRPr lang="ru-RU" sz="9600" dirty="0" smtClean="0">
              <a:solidFill>
                <a:srgbClr val="FF0000"/>
              </a:solidFill>
            </a:endParaRPr>
          </a:p>
          <a:p>
            <a:r>
              <a:rPr lang="ru-RU" sz="9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        </a:t>
            </a:r>
            <a:r>
              <a:rPr lang="ru-RU" sz="9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шп</a:t>
            </a:r>
            <a:r>
              <a:rPr lang="ru-RU" sz="9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96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шт</a:t>
            </a:r>
            <a:endParaRPr lang="de-DE" sz="9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4042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87" b="8853"/>
          <a:stretch/>
        </p:blipFill>
        <p:spPr>
          <a:xfrm>
            <a:off x="779489" y="734519"/>
            <a:ext cx="10792917" cy="551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38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0314" y="704815"/>
            <a:ext cx="9601196" cy="1303867"/>
          </a:xfrm>
        </p:spPr>
        <p:txBody>
          <a:bodyPr/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 machen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1" t="32568" r="10816" b="53443"/>
          <a:stretch/>
        </p:blipFill>
        <p:spPr>
          <a:xfrm>
            <a:off x="1000437" y="1813810"/>
            <a:ext cx="10087129" cy="43471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12433" y="4377127"/>
            <a:ext cx="959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92118" y="4254015"/>
            <a:ext cx="889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59637" y="4254014"/>
            <a:ext cx="891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57861" y="4254016"/>
            <a:ext cx="1106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7248" y="4928892"/>
            <a:ext cx="675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25434" y="4960308"/>
            <a:ext cx="6751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05433" y="5023458"/>
            <a:ext cx="728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81394" y="4962061"/>
            <a:ext cx="10138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950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9234" y="644854"/>
            <a:ext cx="9601196" cy="1303867"/>
          </a:xfrm>
        </p:spPr>
        <p:txBody>
          <a:bodyPr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 machen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0" t="16206" r="12669" b="68252"/>
          <a:stretch/>
        </p:blipFill>
        <p:spPr>
          <a:xfrm>
            <a:off x="974362" y="1708879"/>
            <a:ext cx="6520720" cy="43471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94885" y="1528996"/>
            <a:ext cx="34927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Apfel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Ball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Fisch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Löwe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Nase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Spatz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Trauben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Vogel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Wal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ebra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298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S.39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0" t="47842" r="11446" b="13194"/>
          <a:stretch/>
        </p:blipFill>
        <p:spPr>
          <a:xfrm>
            <a:off x="1049311" y="2286000"/>
            <a:ext cx="10058400" cy="375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12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</TotalTime>
  <Words>70</Words>
  <Application>Microsoft Office PowerPoint</Application>
  <PresentationFormat>Широкоэкранный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Презентация PowerPoint</vt:lpstr>
      <vt:lpstr>Hausaufgabe überprüfen</vt:lpstr>
      <vt:lpstr>Stunde 14: sch, sp, st</vt:lpstr>
      <vt:lpstr>Die Buchstabenverbindungen </vt:lpstr>
      <vt:lpstr>Презентация PowerPoint</vt:lpstr>
      <vt:lpstr>Übung machen</vt:lpstr>
      <vt:lpstr>Übung machen</vt:lpstr>
      <vt:lpstr>Hausaufgabe S.39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</cp:revision>
  <dcterms:created xsi:type="dcterms:W3CDTF">2021-09-15T02:23:21Z</dcterms:created>
  <dcterms:modified xsi:type="dcterms:W3CDTF">2021-09-15T02:57:03Z</dcterms:modified>
</cp:coreProperties>
</file>