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4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0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0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9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16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5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6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8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4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6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1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3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1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A0E754-05DF-48F3-BF03-C079F395F71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FBD128-E000-40EA-B594-5797C07D2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3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7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überprüfen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31256" r="8925" b="47760"/>
          <a:stretch/>
        </p:blipFill>
        <p:spPr>
          <a:xfrm>
            <a:off x="1034322" y="2285999"/>
            <a:ext cx="5261548" cy="365010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295402" y="3732551"/>
            <a:ext cx="758250" cy="203866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69233" y="3567659"/>
            <a:ext cx="4422098" cy="55463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84026" y="3957403"/>
            <a:ext cx="2713220" cy="46469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79821" y="4796851"/>
            <a:ext cx="3282846" cy="46469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58584" y="5261548"/>
            <a:ext cx="2848131" cy="509665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62667" y="3567659"/>
            <a:ext cx="563379" cy="1836296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10662" y="2221495"/>
            <a:ext cx="4285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</a:t>
            </a:r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  <a:p>
            <a:pPr marL="342900" indent="-342900">
              <a:buAutoNum type="arabicPeriod"/>
            </a:pP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</a:t>
            </a:r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342900" indent="-342900">
              <a:buAutoNum type="arabicPeriod"/>
            </a:pP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342900" indent="-342900">
              <a:buAutoNum type="arabicPeriod"/>
            </a:pP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</a:t>
            </a:r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342900" indent="-342900">
              <a:buAutoNum type="arabicPeriod"/>
            </a:pP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</a:t>
            </a:r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</a:t>
            </a:r>
          </a:p>
          <a:p>
            <a:pPr marL="342900" indent="-342900">
              <a:buAutoNum type="arabicPeriod"/>
            </a:pP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</a:t>
            </a:r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</a:p>
          <a:p>
            <a:pPr marL="342900" indent="-342900">
              <a:buAutoNum type="arabicPeriod"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84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Stunde 14: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321" y="2488366"/>
            <a:ext cx="8094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Buchstabenverbindungen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lesen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schreiben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Wörter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35" y="3509520"/>
            <a:ext cx="35408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1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</a:t>
            </a:r>
            <a:r>
              <a:rPr lang="en-US" dirty="0" err="1" smtClean="0"/>
              <a:t>Buchstabenverbindungen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3967" y="2563318"/>
            <a:ext cx="97735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ru-RU" sz="9600" dirty="0" smtClean="0">
              <a:solidFill>
                <a:srgbClr val="FF0000"/>
              </a:solidFill>
            </a:endParaRPr>
          </a:p>
          <a:p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        </a:t>
            </a:r>
            <a:r>
              <a:rPr lang="ru-RU" sz="9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</a:t>
            </a:r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9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</a:t>
            </a:r>
            <a:endParaRPr lang="de-DE" sz="9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04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7" b="8853"/>
          <a:stretch/>
        </p:blipFill>
        <p:spPr>
          <a:xfrm>
            <a:off x="779489" y="734519"/>
            <a:ext cx="10792917" cy="5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314" y="704815"/>
            <a:ext cx="9601196" cy="1303867"/>
          </a:xfrm>
        </p:spPr>
        <p:txBody>
          <a:bodyPr/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 machen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2568" r="10816" b="53443"/>
          <a:stretch/>
        </p:blipFill>
        <p:spPr>
          <a:xfrm>
            <a:off x="1000437" y="1813810"/>
            <a:ext cx="10087129" cy="4347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2433" y="4377127"/>
            <a:ext cx="95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118" y="4254015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9637" y="4254014"/>
            <a:ext cx="891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7861" y="4254016"/>
            <a:ext cx="110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7248" y="4928892"/>
            <a:ext cx="675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5434" y="4960308"/>
            <a:ext cx="675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5433" y="5023458"/>
            <a:ext cx="72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1394" y="4962061"/>
            <a:ext cx="1013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5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234" y="644854"/>
            <a:ext cx="9601196" cy="1303867"/>
          </a:xfrm>
        </p:spPr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 machen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6206" r="12669" b="68252"/>
          <a:stretch/>
        </p:blipFill>
        <p:spPr>
          <a:xfrm>
            <a:off x="974362" y="1708879"/>
            <a:ext cx="6520720" cy="4347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4885" y="1528996"/>
            <a:ext cx="3492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Apfel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Löwe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Spatz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Trauben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Vogel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ebra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9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S.39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47842" r="11446" b="13194"/>
          <a:stretch/>
        </p:blipFill>
        <p:spPr>
          <a:xfrm>
            <a:off x="1049311" y="2286000"/>
            <a:ext cx="10058400" cy="37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70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Hausaufgabe überprüfen</vt:lpstr>
      <vt:lpstr>Stunde 14: sch, sp, st</vt:lpstr>
      <vt:lpstr>Die Buchstabenverbindungen </vt:lpstr>
      <vt:lpstr>Презентация PowerPoint</vt:lpstr>
      <vt:lpstr>Übung machen</vt:lpstr>
      <vt:lpstr>Übung machen</vt:lpstr>
      <vt:lpstr>Hausaufgabe S.39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2021-09-15T02:23:21Z</dcterms:created>
  <dcterms:modified xsi:type="dcterms:W3CDTF">2021-09-15T02:57:03Z</dcterms:modified>
</cp:coreProperties>
</file>