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14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1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101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91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18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281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227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495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0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8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82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2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14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85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5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1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F6DB74-EF76-48F6-B54B-21AAC92D1C8C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DBE398-F5CB-4B83-8E84-1DA82FBDA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0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31" y="0"/>
            <a:ext cx="122969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59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 überprüfen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30838" r="8925" b="49050"/>
          <a:stretch/>
        </p:blipFill>
        <p:spPr>
          <a:xfrm>
            <a:off x="1111770" y="2076136"/>
            <a:ext cx="9968459" cy="3635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8623" y="3539751"/>
            <a:ext cx="47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7521" y="3662862"/>
            <a:ext cx="344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8622" y="3975660"/>
            <a:ext cx="47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5055" y="3975660"/>
            <a:ext cx="449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3611" y="4411569"/>
            <a:ext cx="449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de-DE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0005" y="4489513"/>
            <a:ext cx="22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2529" y="4941474"/>
            <a:ext cx="374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1508" y="3052134"/>
            <a:ext cx="419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514" y="3082174"/>
            <a:ext cx="517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6576" y="3539751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4212" y="3539750"/>
            <a:ext cx="397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1507" y="4027368"/>
            <a:ext cx="41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2969" y="3955249"/>
            <a:ext cx="517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1546" y="4487875"/>
            <a:ext cx="112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5473" y="4474381"/>
            <a:ext cx="584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6517" y="4907167"/>
            <a:ext cx="42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1786" y="4884064"/>
            <a:ext cx="584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32033" y="3082174"/>
            <a:ext cx="52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15861" y="3064430"/>
            <a:ext cx="542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15861" y="3662862"/>
            <a:ext cx="27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0076515" y="3537239"/>
            <a:ext cx="89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79811" y="3537239"/>
            <a:ext cx="731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53508" y="4016839"/>
            <a:ext cx="317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70888" y="4027368"/>
            <a:ext cx="45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05159" y="4474381"/>
            <a:ext cx="366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46530" y="4456257"/>
            <a:ext cx="409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10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deutsche ABC: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tsch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4026" y="2473378"/>
            <a:ext cx="7659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Die </a:t>
            </a:r>
            <a:r>
              <a:rPr lang="en-US" sz="3600" dirty="0" err="1"/>
              <a:t>neuen</a:t>
            </a:r>
            <a:r>
              <a:rPr lang="en-US" sz="3600" dirty="0"/>
              <a:t> </a:t>
            </a:r>
            <a:r>
              <a:rPr lang="en-US" sz="3600" dirty="0" err="1" smtClean="0"/>
              <a:t>Buchstabenverbindungen</a:t>
            </a:r>
            <a:r>
              <a:rPr lang="en-US" sz="3600" dirty="0" smtClean="0"/>
              <a:t> </a:t>
            </a:r>
            <a:r>
              <a:rPr lang="en-US" sz="3600" dirty="0" err="1"/>
              <a:t>lesen</a:t>
            </a:r>
            <a:r>
              <a:rPr lang="en-US" sz="3600" dirty="0"/>
              <a:t> und </a:t>
            </a:r>
            <a:r>
              <a:rPr lang="en-US" sz="3600" dirty="0" err="1"/>
              <a:t>schreiben</a:t>
            </a:r>
            <a:r>
              <a:rPr lang="en-US" sz="3600" dirty="0"/>
              <a:t> </a:t>
            </a:r>
            <a:r>
              <a:rPr lang="en-US" sz="3600" dirty="0" err="1"/>
              <a:t>lernen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Neue</a:t>
            </a:r>
            <a:r>
              <a:rPr lang="en-US" sz="3600" dirty="0"/>
              <a:t> </a:t>
            </a:r>
            <a:r>
              <a:rPr lang="en-US" sz="3600" dirty="0" err="1"/>
              <a:t>Wörter</a:t>
            </a:r>
            <a:r>
              <a:rPr lang="en-US" sz="3600" dirty="0"/>
              <a:t> </a:t>
            </a:r>
            <a:r>
              <a:rPr lang="en-US" sz="3600" dirty="0" err="1"/>
              <a:t>lernen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Übungen</a:t>
            </a:r>
            <a:r>
              <a:rPr lang="en-US" sz="3600" dirty="0"/>
              <a:t> </a:t>
            </a:r>
            <a:r>
              <a:rPr lang="en-US" sz="3600" dirty="0" err="1"/>
              <a:t>zum</a:t>
            </a:r>
            <a:r>
              <a:rPr lang="en-US" sz="3600" dirty="0"/>
              <a:t> </a:t>
            </a:r>
            <a:r>
              <a:rPr lang="en-US" sz="3600" dirty="0" err="1"/>
              <a:t>Thema</a:t>
            </a:r>
            <a:r>
              <a:rPr lang="en-US" sz="3600" dirty="0"/>
              <a:t> </a:t>
            </a:r>
            <a:r>
              <a:rPr lang="en-US" sz="3600" dirty="0" err="1"/>
              <a:t>machen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Die </a:t>
            </a:r>
            <a:r>
              <a:rPr lang="en-US" sz="3600" dirty="0" err="1"/>
              <a:t>Hausaufgabe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735" y="3509520"/>
            <a:ext cx="354089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14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de-DE" dirty="0" smtClean="0"/>
              <a:t>Die </a:t>
            </a:r>
            <a:r>
              <a:rPr lang="en-US" dirty="0" err="1" smtClean="0"/>
              <a:t>Buchstabenverbindungen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39252" y="2848131"/>
            <a:ext cx="9757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de-DE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de-DE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</a:t>
            </a:r>
            <a:r>
              <a:rPr lang="de-DE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de-DE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</a:t>
            </a:r>
            <a:r>
              <a:rPr lang="de-DE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de-DE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tsch</a:t>
            </a:r>
            <a:endParaRPr lang="de-DE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      к      ц      ч</a:t>
            </a:r>
            <a:endParaRPr lang="ru-RU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7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9" b="7491"/>
          <a:stretch/>
        </p:blipFill>
        <p:spPr>
          <a:xfrm>
            <a:off x="629587" y="854438"/>
            <a:ext cx="10867869" cy="53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9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Übungen machen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7268" r="10185" b="67869"/>
          <a:stretch/>
        </p:blipFill>
        <p:spPr>
          <a:xfrm>
            <a:off x="929390" y="2143594"/>
            <a:ext cx="10118361" cy="16938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53115" r="11762" b="32022"/>
          <a:stretch/>
        </p:blipFill>
        <p:spPr>
          <a:xfrm>
            <a:off x="929390" y="3837483"/>
            <a:ext cx="10343213" cy="2338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7757" y="4775883"/>
            <a:ext cx="101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20546" y="4714327"/>
            <a:ext cx="655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54277" y="4683549"/>
            <a:ext cx="655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28244" y="4775883"/>
            <a:ext cx="72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9252" y="509904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2790" y="5148006"/>
            <a:ext cx="156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0996" y="5106582"/>
            <a:ext cx="100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82002" y="5078994"/>
            <a:ext cx="708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52032" y="5046661"/>
            <a:ext cx="1334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5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</a:t>
            </a:r>
            <a:b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37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31256" r="8925" b="47760"/>
          <a:stretch/>
        </p:blipFill>
        <p:spPr>
          <a:xfrm>
            <a:off x="1034321" y="2285999"/>
            <a:ext cx="9862277" cy="380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71</Words>
  <Application>Microsoft Office PowerPoint</Application>
  <PresentationFormat>Широкоэкранный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Презентация PowerPoint</vt:lpstr>
      <vt:lpstr>Hausaufgabe überprüfen</vt:lpstr>
      <vt:lpstr>Das deutsche ABC: ch, ck, tz, tsch</vt:lpstr>
      <vt:lpstr> Die Buchstabenverbindungen</vt:lpstr>
      <vt:lpstr>Презентация PowerPoint</vt:lpstr>
      <vt:lpstr>Übungen machen</vt:lpstr>
      <vt:lpstr>Hausaufgabe S. 37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2021-09-14T18:32:20Z</dcterms:created>
  <dcterms:modified xsi:type="dcterms:W3CDTF">2021-09-15T02:57:12Z</dcterms:modified>
</cp:coreProperties>
</file>