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4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68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67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61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67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1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38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82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1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07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9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09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62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73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1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9C0E01-DAB4-47BC-885B-05C1F87E8500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980875-B7D5-4063-9C47-1FD18C514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7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84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 überprüfen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5" b="11912"/>
          <a:stretch/>
        </p:blipFill>
        <p:spPr>
          <a:xfrm>
            <a:off x="689546" y="2158583"/>
            <a:ext cx="10687987" cy="3972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3823" y="4437089"/>
            <a:ext cx="172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blau</a:t>
            </a:r>
            <a:endParaRPr lang="ru-RU" sz="3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0136" y="4888548"/>
            <a:ext cx="129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de-DE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osa</a:t>
            </a:r>
            <a:endParaRPr lang="ru-RU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4596" y="5459528"/>
            <a:ext cx="148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4944" y="4888548"/>
            <a:ext cx="160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lila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8892" y="5459527"/>
            <a:ext cx="127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41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deutsche ABC: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äu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3928" y="2683239"/>
            <a:ext cx="92626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Neue</a:t>
            </a:r>
            <a:r>
              <a:rPr lang="en-US" sz="3600" dirty="0"/>
              <a:t> </a:t>
            </a:r>
            <a:r>
              <a:rPr lang="en-US" sz="3600" dirty="0" err="1"/>
              <a:t>Diphtonge</a:t>
            </a:r>
            <a:r>
              <a:rPr lang="en-US" sz="3600" dirty="0"/>
              <a:t> </a:t>
            </a:r>
            <a:r>
              <a:rPr lang="en-US" sz="3600" dirty="0" err="1"/>
              <a:t>lesen</a:t>
            </a:r>
            <a:r>
              <a:rPr lang="en-US" sz="3600" dirty="0"/>
              <a:t> und </a:t>
            </a:r>
            <a:r>
              <a:rPr lang="en-US" sz="3600" dirty="0" err="1"/>
              <a:t>schreiben</a:t>
            </a:r>
            <a:r>
              <a:rPr lang="en-US" sz="3600" dirty="0"/>
              <a:t> </a:t>
            </a:r>
            <a:r>
              <a:rPr lang="en-US" sz="3600" dirty="0" err="1"/>
              <a:t>lernen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Neue</a:t>
            </a:r>
            <a:r>
              <a:rPr lang="en-US" sz="3600" dirty="0"/>
              <a:t> </a:t>
            </a:r>
            <a:r>
              <a:rPr lang="en-US" sz="3600" dirty="0" err="1"/>
              <a:t>Wörter</a:t>
            </a:r>
            <a:r>
              <a:rPr lang="en-US" sz="3600" dirty="0"/>
              <a:t> </a:t>
            </a:r>
            <a:r>
              <a:rPr lang="en-US" sz="3600" dirty="0" err="1"/>
              <a:t>lernen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Übungen</a:t>
            </a:r>
            <a:r>
              <a:rPr lang="en-US" sz="3600" dirty="0"/>
              <a:t> </a:t>
            </a:r>
            <a:r>
              <a:rPr lang="en-US" sz="3600" dirty="0" err="1"/>
              <a:t>zum</a:t>
            </a:r>
            <a:r>
              <a:rPr lang="en-US" sz="3600" dirty="0"/>
              <a:t> </a:t>
            </a:r>
            <a:r>
              <a:rPr lang="en-US" sz="3600" dirty="0" err="1"/>
              <a:t>Thema</a:t>
            </a:r>
            <a:r>
              <a:rPr lang="en-US" sz="3600" dirty="0"/>
              <a:t> </a:t>
            </a:r>
            <a:r>
              <a:rPr lang="en-US" sz="3600" dirty="0" err="1"/>
              <a:t>machen</a:t>
            </a:r>
            <a:r>
              <a:rPr lang="en-U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Die </a:t>
            </a:r>
            <a:r>
              <a:rPr lang="en-US" sz="3600" dirty="0" err="1"/>
              <a:t>Hausaufgabe</a:t>
            </a:r>
            <a:endParaRPr lang="ru-RU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dirty="0"/>
          </a:p>
          <a:p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35" y="3509520"/>
            <a:ext cx="354089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92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Diphtongen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3534" y="2863121"/>
            <a:ext cx="87842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</a:t>
            </a:r>
            <a:r>
              <a:rPr lang="de-DE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de-DE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de-DE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endParaRPr lang="de-DE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             и:</a:t>
            </a:r>
            <a:endParaRPr lang="ru-RU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5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5" b="8197"/>
          <a:stretch/>
        </p:blipFill>
        <p:spPr>
          <a:xfrm>
            <a:off x="629587" y="629588"/>
            <a:ext cx="10867869" cy="56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8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Übungen machen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7" b="68708"/>
          <a:stretch/>
        </p:blipFill>
        <p:spPr>
          <a:xfrm>
            <a:off x="1439056" y="2128604"/>
            <a:ext cx="9713626" cy="37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5" b="14099"/>
          <a:stretch/>
        </p:blipFill>
        <p:spPr>
          <a:xfrm>
            <a:off x="809469" y="704538"/>
            <a:ext cx="10568065" cy="518659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3252866" y="2278505"/>
            <a:ext cx="3897442" cy="200868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01587" y="2563318"/>
            <a:ext cx="2368446" cy="18288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901784" y="2698230"/>
            <a:ext cx="2248524" cy="2008681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574374" y="2278505"/>
            <a:ext cx="74951" cy="211361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22295" y="3597639"/>
            <a:ext cx="239843" cy="1109272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411449" y="3942413"/>
            <a:ext cx="2330970" cy="764498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231567" y="3702570"/>
            <a:ext cx="3762532" cy="899411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801193" y="3597639"/>
            <a:ext cx="1154243" cy="1004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35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565" y="77227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S.35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30838" r="8925" b="49050"/>
          <a:stretch/>
        </p:blipFill>
        <p:spPr>
          <a:xfrm>
            <a:off x="1064302" y="2076137"/>
            <a:ext cx="9968459" cy="36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36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Презентация PowerPoint</vt:lpstr>
      <vt:lpstr>Hausaufgabe überprüfen</vt:lpstr>
      <vt:lpstr>Das deutsche ABC: äu, ie</vt:lpstr>
      <vt:lpstr>Die Diphtongen</vt:lpstr>
      <vt:lpstr>Презентация PowerPoint</vt:lpstr>
      <vt:lpstr>Übungen machen</vt:lpstr>
      <vt:lpstr>Презентация PowerPoint</vt:lpstr>
      <vt:lpstr>Hausaufgabe S.35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2021-09-14T18:09:28Z</dcterms:created>
  <dcterms:modified xsi:type="dcterms:W3CDTF">2021-09-14T18:31:44Z</dcterms:modified>
</cp:coreProperties>
</file>