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040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3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680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3678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361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267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015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387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826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017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07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896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092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0620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83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736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71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59C0E01-DAB4-47BC-885B-05C1F87E8500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6980875-B7D5-4063-9C47-1FD18C51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177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931" y="0"/>
            <a:ext cx="1229693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845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 überprüfen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75" b="11912"/>
          <a:stretch/>
        </p:blipFill>
        <p:spPr>
          <a:xfrm>
            <a:off x="689546" y="2158583"/>
            <a:ext cx="10687987" cy="39723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13823" y="4437089"/>
            <a:ext cx="1723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blau</a:t>
            </a:r>
            <a:endParaRPr lang="ru-RU" sz="3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0136" y="4888548"/>
            <a:ext cx="1297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de-DE" sz="36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osa</a:t>
            </a:r>
            <a:endParaRPr lang="ru-RU" sz="3600" b="1" dirty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4596" y="5459528"/>
            <a:ext cx="1484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04944" y="4888548"/>
            <a:ext cx="1603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lila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08892" y="5459527"/>
            <a:ext cx="1274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gold</a:t>
            </a:r>
            <a:endParaRPr lang="ru-RU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0413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 deutsche ABC: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äu</a:t>
            </a: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33928" y="2683239"/>
            <a:ext cx="92626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err="1"/>
              <a:t>Neue</a:t>
            </a:r>
            <a:r>
              <a:rPr lang="en-US" sz="3600" dirty="0"/>
              <a:t> </a:t>
            </a:r>
            <a:r>
              <a:rPr lang="en-US" sz="3600" dirty="0" err="1"/>
              <a:t>Diphtonge</a:t>
            </a:r>
            <a:r>
              <a:rPr lang="en-US" sz="3600" dirty="0"/>
              <a:t> </a:t>
            </a:r>
            <a:r>
              <a:rPr lang="en-US" sz="3600" dirty="0" err="1"/>
              <a:t>lesen</a:t>
            </a:r>
            <a:r>
              <a:rPr lang="en-US" sz="3600" dirty="0"/>
              <a:t> und </a:t>
            </a:r>
            <a:r>
              <a:rPr lang="en-US" sz="3600" dirty="0" err="1"/>
              <a:t>schreiben</a:t>
            </a:r>
            <a:r>
              <a:rPr lang="en-US" sz="3600" dirty="0"/>
              <a:t> </a:t>
            </a:r>
            <a:r>
              <a:rPr lang="en-US" sz="3600" dirty="0" err="1"/>
              <a:t>lernen</a:t>
            </a: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err="1"/>
              <a:t>Neue</a:t>
            </a:r>
            <a:r>
              <a:rPr lang="en-US" sz="3600" dirty="0"/>
              <a:t> </a:t>
            </a:r>
            <a:r>
              <a:rPr lang="en-US" sz="3600" dirty="0" err="1"/>
              <a:t>Wörter</a:t>
            </a:r>
            <a:r>
              <a:rPr lang="en-US" sz="3600" dirty="0"/>
              <a:t> </a:t>
            </a:r>
            <a:r>
              <a:rPr lang="en-US" sz="3600" dirty="0" err="1"/>
              <a:t>lernen</a:t>
            </a: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err="1"/>
              <a:t>Übungen</a:t>
            </a:r>
            <a:r>
              <a:rPr lang="en-US" sz="3600" dirty="0"/>
              <a:t> </a:t>
            </a:r>
            <a:r>
              <a:rPr lang="en-US" sz="3600" dirty="0" err="1"/>
              <a:t>zum</a:t>
            </a:r>
            <a:r>
              <a:rPr lang="en-US" sz="3600" dirty="0"/>
              <a:t> </a:t>
            </a:r>
            <a:r>
              <a:rPr lang="en-US" sz="3600" dirty="0" err="1"/>
              <a:t>Thema</a:t>
            </a:r>
            <a:r>
              <a:rPr lang="en-US" sz="3600" dirty="0"/>
              <a:t> </a:t>
            </a:r>
            <a:r>
              <a:rPr lang="en-US" sz="3600" dirty="0" err="1"/>
              <a:t>machen</a:t>
            </a:r>
            <a:r>
              <a:rPr lang="en-US" sz="3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Die </a:t>
            </a:r>
            <a:r>
              <a:rPr lang="en-US" sz="3600" dirty="0" err="1"/>
              <a:t>Hausaufgabe</a:t>
            </a:r>
            <a:endParaRPr lang="ru-RU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/>
          </a:p>
          <a:p>
            <a:endParaRPr lang="ru-RU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735" y="3509520"/>
            <a:ext cx="354089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4928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</a:t>
            </a:r>
            <a:r>
              <a:rPr lang="de-DE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Diphtongen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33534" y="2863121"/>
            <a:ext cx="87842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ä</a:t>
            </a:r>
            <a:r>
              <a:rPr lang="de-DE" sz="9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de-DE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de-DE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9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</a:t>
            </a:r>
            <a:endParaRPr lang="de-DE" sz="9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9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9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              и:</a:t>
            </a:r>
            <a:endParaRPr lang="ru-RU" sz="9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357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5" b="8197"/>
          <a:stretch/>
        </p:blipFill>
        <p:spPr>
          <a:xfrm>
            <a:off x="629587" y="629588"/>
            <a:ext cx="10867869" cy="566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82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Übungen machen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7" b="68708"/>
          <a:stretch/>
        </p:blipFill>
        <p:spPr>
          <a:xfrm>
            <a:off x="1439056" y="2128604"/>
            <a:ext cx="9713626" cy="379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3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85" b="14099"/>
          <a:stretch/>
        </p:blipFill>
        <p:spPr>
          <a:xfrm>
            <a:off x="809469" y="704538"/>
            <a:ext cx="10568065" cy="5186597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3252866" y="2278505"/>
            <a:ext cx="3897442" cy="200868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201587" y="2563318"/>
            <a:ext cx="2368446" cy="182880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4901784" y="2698230"/>
            <a:ext cx="2248524" cy="2008681"/>
          </a:xfrm>
          <a:prstGeom prst="straightConnector1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8574374" y="2278505"/>
            <a:ext cx="74951" cy="211361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122295" y="3597639"/>
            <a:ext cx="239843" cy="1109272"/>
          </a:xfrm>
          <a:prstGeom prst="straightConnector1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5411449" y="3942413"/>
            <a:ext cx="2330970" cy="764498"/>
          </a:xfrm>
          <a:prstGeom prst="straightConnector1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5231567" y="3702570"/>
            <a:ext cx="3762532" cy="899411"/>
          </a:xfrm>
          <a:prstGeom prst="straightConnector1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801193" y="3597639"/>
            <a:ext cx="1154243" cy="10043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35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1565" y="772270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S.35</a:t>
            </a:r>
            <a:endParaRPr lang="ru-R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" t="30838" r="8925" b="49050"/>
          <a:stretch/>
        </p:blipFill>
        <p:spPr>
          <a:xfrm>
            <a:off x="1064302" y="2076137"/>
            <a:ext cx="9968459" cy="363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8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36</Words>
  <Application>Microsoft Office PowerPoint</Application>
  <PresentationFormat>Широкоэкранный</PresentationFormat>
  <Paragraphs>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Garamond</vt:lpstr>
      <vt:lpstr>Натуральные материалы</vt:lpstr>
      <vt:lpstr>Презентация PowerPoint</vt:lpstr>
      <vt:lpstr>Hausaufgabe überprüfen</vt:lpstr>
      <vt:lpstr>Das deutsche ABC: äu, ie</vt:lpstr>
      <vt:lpstr>Die Diphtongen</vt:lpstr>
      <vt:lpstr>Презентация PowerPoint</vt:lpstr>
      <vt:lpstr>Übungen machen</vt:lpstr>
      <vt:lpstr>Презентация PowerPoint</vt:lpstr>
      <vt:lpstr>Hausaufgabe S.35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</cp:revision>
  <dcterms:created xsi:type="dcterms:W3CDTF">2021-09-14T18:09:28Z</dcterms:created>
  <dcterms:modified xsi:type="dcterms:W3CDTF">2021-09-14T18:31:44Z</dcterms:modified>
</cp:coreProperties>
</file>