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6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7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55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4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5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77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22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6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6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0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7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13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6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6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1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FC9D88-0364-446C-8A57-CF86EE03048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A32060-8B3C-4C5B-B530-330A41B3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F" TargetMode="External"/><Relationship Id="rId13" Type="http://schemas.openxmlformats.org/officeDocument/2006/relationships/hyperlink" Target="https://ru.wikipedia.org/wiki/K_(%D0%BB%D0%B0%D1%82%D0%B8%D0%BD%D0%B8%D1%86%D0%B0)" TargetMode="External"/><Relationship Id="rId18" Type="http://schemas.openxmlformats.org/officeDocument/2006/relationships/hyperlink" Target="https://ru.wikipedia.org/wiki/P_(%D0%BB%D0%B0%D1%82%D0%B8%D0%BD%D0%B8%D1%86%D0%B0)" TargetMode="External"/><Relationship Id="rId26" Type="http://schemas.openxmlformats.org/officeDocument/2006/relationships/hyperlink" Target="https://ru.wikipedia.org/wiki/X_(%D0%BB%D0%B0%D1%82%D0%B8%D0%BD%D0%B8%D1%86%D0%B0)" TargetMode="External"/><Relationship Id="rId3" Type="http://schemas.openxmlformats.org/officeDocument/2006/relationships/hyperlink" Target="https://ru.wikipedia.org/wiki/A_(%D0%BB%D0%B0%D1%82%D0%B8%D0%BD%D0%B8%D1%86%D0%B0)" TargetMode="External"/><Relationship Id="rId21" Type="http://schemas.openxmlformats.org/officeDocument/2006/relationships/hyperlink" Target="https://ru.wikipedia.org/wiki/S_(%D0%BB%D0%B0%D1%82%D0%B8%D0%BD%D0%B8%D1%86%D0%B0)" TargetMode="External"/><Relationship Id="rId7" Type="http://schemas.openxmlformats.org/officeDocument/2006/relationships/hyperlink" Target="https://ru.wikipedia.org/wiki/E_(%D0%BB%D0%B0%D1%82%D0%B8%D0%BD%D0%B8%D1%86%D0%B0)" TargetMode="External"/><Relationship Id="rId12" Type="http://schemas.openxmlformats.org/officeDocument/2006/relationships/hyperlink" Target="https://ru.wikipedia.org/wiki/J" TargetMode="External"/><Relationship Id="rId17" Type="http://schemas.openxmlformats.org/officeDocument/2006/relationships/hyperlink" Target="https://ru.wikipedia.org/wiki/O_(%D0%BB%D0%B0%D1%82%D0%B8%D0%BD%D0%B8%D1%86%D0%B0)" TargetMode="External"/><Relationship Id="rId25" Type="http://schemas.openxmlformats.org/officeDocument/2006/relationships/hyperlink" Target="https://ru.wikipedia.org/wiki/W" TargetMode="External"/><Relationship Id="rId2" Type="http://schemas.openxmlformats.org/officeDocument/2006/relationships/image" Target="../media/image8.jpeg"/><Relationship Id="rId16" Type="http://schemas.openxmlformats.org/officeDocument/2006/relationships/hyperlink" Target="https://ru.wikipedia.org/wiki/N" TargetMode="External"/><Relationship Id="rId20" Type="http://schemas.openxmlformats.org/officeDocument/2006/relationships/hyperlink" Target="https://ru.wikipedia.org/wiki/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D" TargetMode="External"/><Relationship Id="rId11" Type="http://schemas.openxmlformats.org/officeDocument/2006/relationships/hyperlink" Target="https://ru.wikipedia.org/wiki/I_(%D0%BB%D0%B0%D1%82%D0%B8%D0%BD%D0%B8%D1%86%D0%B0)" TargetMode="External"/><Relationship Id="rId24" Type="http://schemas.openxmlformats.org/officeDocument/2006/relationships/hyperlink" Target="https://ru.wikipedia.org/wiki/V" TargetMode="External"/><Relationship Id="rId5" Type="http://schemas.openxmlformats.org/officeDocument/2006/relationships/hyperlink" Target="https://ru.wikipedia.org/wiki/C_(%D0%BB%D0%B0%D1%82%D0%B8%D0%BD%D0%B8%D1%86%D0%B0)" TargetMode="External"/><Relationship Id="rId15" Type="http://schemas.openxmlformats.org/officeDocument/2006/relationships/hyperlink" Target="https://ru.wikipedia.org/wiki/M_(%D0%BB%D0%B0%D1%82%D0%B8%D0%BD%D0%B8%D1%86%D0%B0)" TargetMode="External"/><Relationship Id="rId23" Type="http://schemas.openxmlformats.org/officeDocument/2006/relationships/hyperlink" Target="https://ru.wikipedia.org/wiki/U" TargetMode="External"/><Relationship Id="rId28" Type="http://schemas.openxmlformats.org/officeDocument/2006/relationships/hyperlink" Target="https://ru.wikipedia.org/wiki/Z" TargetMode="External"/><Relationship Id="rId10" Type="http://schemas.openxmlformats.org/officeDocument/2006/relationships/hyperlink" Target="https://ru.wikipedia.org/wiki/H_(%D0%BB%D0%B0%D1%82%D0%B8%D0%BD%D0%B8%D1%86%D0%B0)" TargetMode="External"/><Relationship Id="rId19" Type="http://schemas.openxmlformats.org/officeDocument/2006/relationships/hyperlink" Target="https://ru.wikipedia.org/wiki/Q" TargetMode="External"/><Relationship Id="rId4" Type="http://schemas.openxmlformats.org/officeDocument/2006/relationships/hyperlink" Target="https://ru.wikipedia.org/wiki/B_(%D0%BB%D0%B0%D1%82%D0%B8%D0%BD%D0%B8%D1%86%D0%B0)" TargetMode="External"/><Relationship Id="rId9" Type="http://schemas.openxmlformats.org/officeDocument/2006/relationships/hyperlink" Target="https://ru.wikipedia.org/wiki/G" TargetMode="External"/><Relationship Id="rId14" Type="http://schemas.openxmlformats.org/officeDocument/2006/relationships/hyperlink" Target="https://ru.wikipedia.org/wiki/L" TargetMode="External"/><Relationship Id="rId22" Type="http://schemas.openxmlformats.org/officeDocument/2006/relationships/hyperlink" Target="https://ru.wikipedia.org/wiki/T_(%D0%BB%D0%B0%D1%82%D0%B8%D0%BD%D0%B8%D1%86%D0%B0)" TargetMode="External"/><Relationship Id="rId27" Type="http://schemas.openxmlformats.org/officeDocument/2006/relationships/hyperlink" Target="https://ru.wikipedia.org/wiki/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1" b="118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47417"/>
            <a:ext cx="9601196" cy="1303867"/>
          </a:xfrm>
        </p:spPr>
        <p:txBody>
          <a:bodyPr/>
          <a:lstStyle/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überprüfen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120" r="-3121"/>
          <a:stretch/>
        </p:blipFill>
        <p:spPr bwMode="auto">
          <a:xfrm>
            <a:off x="824003" y="1723868"/>
            <a:ext cx="4362594" cy="413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851284"/>
            <a:ext cx="54101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A (латиница)"/>
              </a:rPr>
              <a:t>A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A (латиница)"/>
              </a:rPr>
              <a:t>a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B (латиница)"/>
              </a:rPr>
              <a:t>B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B (латиница)"/>
              </a:rPr>
              <a:t>b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C (латиница)"/>
              </a:rPr>
              <a:t>C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C (латиница)"/>
              </a:rPr>
              <a:t>c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D"/>
              </a:rPr>
              <a:t>D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D"/>
              </a:rPr>
              <a:t>d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E (латиница)"/>
              </a:rPr>
              <a:t>E </a:t>
            </a:r>
            <a:r>
              <a:rPr lang="de-D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E (латиница)"/>
              </a:rPr>
              <a:t>e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F"/>
              </a:rPr>
              <a:t>F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F"/>
              </a:rPr>
              <a:t>f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G"/>
              </a:rPr>
              <a:t>G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G"/>
              </a:rPr>
              <a:t>g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H (латиница)"/>
              </a:rPr>
              <a:t>H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H (латиница)"/>
              </a:rPr>
              <a:t>h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tooltip="I (латиница)"/>
              </a:rPr>
              <a:t>I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tooltip="I (латиница)"/>
              </a:rPr>
              <a:t>i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tooltip="J"/>
              </a:rPr>
              <a:t>J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tooltip="J"/>
              </a:rPr>
              <a:t>j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tooltip="K (латиница)"/>
              </a:rPr>
              <a:t>K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tooltip="K (латиница)"/>
              </a:rPr>
              <a:t>k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tooltip="L"/>
              </a:rPr>
              <a:t>L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tooltip="L"/>
              </a:rPr>
              <a:t>l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tooltip="M (латиница)"/>
              </a:rPr>
              <a:t>M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tooltip="M (латиница)"/>
              </a:rPr>
              <a:t>m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tooltip="N"/>
              </a:rPr>
              <a:t>N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tooltip="N"/>
              </a:rPr>
              <a:t>n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tooltip="O (латиница)"/>
              </a:rPr>
              <a:t>O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tooltip="O (латиница)"/>
              </a:rPr>
              <a:t>o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 tooltip="P (латиница)"/>
              </a:rPr>
              <a:t>P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 tooltip="P (латиница)"/>
              </a:rPr>
              <a:t>p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 tooltip="Q"/>
              </a:rPr>
              <a:t>Q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 tooltip="Q"/>
              </a:rPr>
              <a:t>q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 tooltip="R"/>
              </a:rPr>
              <a:t>R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 tooltip="R"/>
              </a:rPr>
              <a:t>r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 tooltip="S (латиница)"/>
              </a:rPr>
              <a:t>S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 tooltip="S (латиница)"/>
              </a:rPr>
              <a:t>s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 tooltip="T (латиница)"/>
              </a:rPr>
              <a:t>T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 tooltip="T (латиница)"/>
              </a:rPr>
              <a:t>t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 tooltip="U"/>
              </a:rPr>
              <a:t>U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 tooltip="U"/>
              </a:rPr>
              <a:t>u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 tooltip="V"/>
              </a:rPr>
              <a:t>V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 tooltip="V"/>
              </a:rPr>
              <a:t>v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 tooltip="W"/>
              </a:rPr>
              <a:t>W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 tooltip="W"/>
              </a:rPr>
              <a:t>w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 tooltip="X (латиница)"/>
              </a:rPr>
              <a:t>X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 tooltip="X (латиница)"/>
              </a:rPr>
              <a:t>x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 tooltip="Y"/>
              </a:rPr>
              <a:t>Y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 tooltip="Y"/>
              </a:rPr>
              <a:t>y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8" tooltip="Z"/>
              </a:rPr>
              <a:t>Z </a:t>
            </a:r>
            <a:r>
              <a:rPr lang="de-DE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8" tooltip="Z"/>
              </a:rPr>
              <a:t>z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24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Stunde 13: Das deutsche ABC: </a:t>
            </a:r>
            <a:br>
              <a:rPr lang="de-DE" dirty="0" smtClean="0"/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  </a:t>
            </a:r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eu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ei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2" y="2395989"/>
            <a:ext cx="9114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Diphtonge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lesen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schreiben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Wörter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47" y="3599461"/>
            <a:ext cx="35408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2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Diphtongen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13613" y="3087974"/>
            <a:ext cx="82895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  </a:t>
            </a:r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eu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ei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ао</a:t>
            </a:r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ой   ай</a:t>
            </a:r>
            <a:endParaRPr lang="ru-RU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1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 b="7759"/>
          <a:stretch/>
        </p:blipFill>
        <p:spPr>
          <a:xfrm>
            <a:off x="914401" y="874832"/>
            <a:ext cx="10298242" cy="52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 machen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7" b="45018"/>
          <a:stretch/>
        </p:blipFill>
        <p:spPr>
          <a:xfrm>
            <a:off x="779489" y="2070396"/>
            <a:ext cx="10403174" cy="3972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6987" y="5227181"/>
            <a:ext cx="16190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9403" y="5396459"/>
            <a:ext cx="71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956" y="5073293"/>
            <a:ext cx="49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4891" y="5162834"/>
            <a:ext cx="49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8945" y="5073293"/>
            <a:ext cx="4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2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731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S.33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5" b="11912"/>
          <a:stretch/>
        </p:blipFill>
        <p:spPr>
          <a:xfrm>
            <a:off x="1469036" y="1888762"/>
            <a:ext cx="9893508" cy="40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45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Garamond</vt:lpstr>
      <vt:lpstr>Натуральные материалы</vt:lpstr>
      <vt:lpstr>Презентация PowerPoint</vt:lpstr>
      <vt:lpstr>Hausaufgabe überprüfen</vt:lpstr>
      <vt:lpstr>Stunde 13: Das deutsche ABC:   au  eu   ei</vt:lpstr>
      <vt:lpstr>Die Diphtongen</vt:lpstr>
      <vt:lpstr>Презентация PowerPoint</vt:lpstr>
      <vt:lpstr>Übungen machen</vt:lpstr>
      <vt:lpstr>Hausaufgabe S.33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2021-09-14T17:34:20Z</dcterms:created>
  <dcterms:modified xsi:type="dcterms:W3CDTF">2021-09-14T18:31:56Z</dcterms:modified>
</cp:coreProperties>
</file>