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1"/>
  </p:notesMasterIdLst>
  <p:sldIdLst>
    <p:sldId id="257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2A3E3-FE31-4CA8-9ACA-58603C89B518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4D242-7CC0-4A93-82E2-04D046599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2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1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4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56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76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91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12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06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4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9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20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0FBEC-7191-4C3D-B200-5ECF4B063006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1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" y="0"/>
            <a:ext cx="91051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0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40668"/>
            <a:ext cx="7560840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Die </a:t>
            </a:r>
            <a:r>
              <a:rPr lang="en-US" sz="3600" dirty="0" err="1" smtClean="0"/>
              <a:t>Hausaufgabe</a:t>
            </a:r>
            <a:r>
              <a:rPr lang="en-US" sz="3600" dirty="0" smtClean="0"/>
              <a:t> </a:t>
            </a:r>
            <a:r>
              <a:rPr lang="en-US" sz="3600" dirty="0" err="1" smtClean="0"/>
              <a:t>überprufen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5097"/>
            <a:ext cx="2637897" cy="17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484" y="1417341"/>
            <a:ext cx="1842572" cy="172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762" y="3972272"/>
            <a:ext cx="2194226" cy="180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484" y="3972272"/>
            <a:ext cx="1872208" cy="191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3429000"/>
            <a:ext cx="252028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Der Yak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02993" y="6022594"/>
            <a:ext cx="2520280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Das </a:t>
            </a:r>
            <a:r>
              <a:rPr lang="en-US" sz="2400" dirty="0" err="1" smtClean="0"/>
              <a:t>Zelt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6022594"/>
            <a:ext cx="2520280" cy="3600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Das Zebra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61484" y="3265285"/>
            <a:ext cx="2520280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Der Yacht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5722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Umlaute</a:t>
            </a:r>
            <a:r>
              <a:rPr lang="en-US" dirty="0" smtClean="0"/>
              <a:t> </a:t>
            </a:r>
            <a:r>
              <a:rPr lang="en-US" dirty="0" err="1" smtClean="0"/>
              <a:t>Ää</a:t>
            </a:r>
            <a:r>
              <a:rPr lang="en-US" dirty="0"/>
              <a:t>, </a:t>
            </a:r>
            <a:r>
              <a:rPr lang="en-US" dirty="0" err="1" smtClean="0"/>
              <a:t>Öö,Üü</a:t>
            </a:r>
            <a:r>
              <a:rPr lang="en-US" dirty="0" smtClean="0"/>
              <a:t> </a:t>
            </a:r>
            <a:r>
              <a:rPr lang="en-US" dirty="0" err="1" smtClean="0"/>
              <a:t>lesen</a:t>
            </a:r>
            <a:r>
              <a:rPr lang="en-US" dirty="0" smtClean="0"/>
              <a:t> und </a:t>
            </a:r>
            <a:r>
              <a:rPr lang="en-US" dirty="0" err="1" smtClean="0"/>
              <a:t>schreiben</a:t>
            </a:r>
            <a:r>
              <a:rPr lang="en-US" dirty="0" smtClean="0"/>
              <a:t> </a:t>
            </a:r>
            <a:r>
              <a:rPr lang="en-US" dirty="0" err="1" smtClean="0"/>
              <a:t>lernen</a:t>
            </a:r>
            <a:endParaRPr lang="en-US" dirty="0" smtClean="0"/>
          </a:p>
          <a:p>
            <a:r>
              <a:rPr lang="en-US" dirty="0" err="1" smtClean="0"/>
              <a:t>Neue</a:t>
            </a:r>
            <a:r>
              <a:rPr lang="en-US" dirty="0" smtClean="0"/>
              <a:t> </a:t>
            </a:r>
            <a:r>
              <a:rPr lang="en-US" dirty="0" err="1" smtClean="0"/>
              <a:t>Wörter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diesem</a:t>
            </a:r>
            <a:r>
              <a:rPr lang="en-US" dirty="0" smtClean="0"/>
              <a:t> </a:t>
            </a:r>
            <a:r>
              <a:rPr lang="en-US" dirty="0" err="1" smtClean="0"/>
              <a:t>Umlaute</a:t>
            </a:r>
            <a:r>
              <a:rPr lang="en-US" dirty="0" smtClean="0"/>
              <a:t> </a:t>
            </a:r>
            <a:r>
              <a:rPr lang="en-US" dirty="0" err="1" smtClean="0"/>
              <a:t>lernen</a:t>
            </a:r>
            <a:endParaRPr lang="en-US" dirty="0" smtClean="0"/>
          </a:p>
          <a:p>
            <a:r>
              <a:rPr lang="en-US" dirty="0" err="1" smtClean="0"/>
              <a:t>Übengen</a:t>
            </a:r>
            <a:r>
              <a:rPr lang="en-US" dirty="0" smtClean="0"/>
              <a:t>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Thema</a:t>
            </a:r>
            <a:r>
              <a:rPr lang="en-US" dirty="0" smtClean="0"/>
              <a:t> </a:t>
            </a:r>
            <a:r>
              <a:rPr lang="en-US" dirty="0" err="1" smtClean="0"/>
              <a:t>machen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Ein</a:t>
            </a:r>
            <a:r>
              <a:rPr lang="en-US" dirty="0" smtClean="0"/>
              <a:t> Lied </a:t>
            </a:r>
            <a:r>
              <a:rPr lang="en-US" dirty="0" err="1" smtClean="0"/>
              <a:t>hören</a:t>
            </a:r>
            <a:r>
              <a:rPr lang="en-US" dirty="0" smtClean="0"/>
              <a:t> und </a:t>
            </a:r>
            <a:r>
              <a:rPr lang="en-US" dirty="0" err="1" smtClean="0"/>
              <a:t>mitsingen</a:t>
            </a:r>
            <a:endParaRPr lang="en-US" dirty="0" smtClean="0"/>
          </a:p>
          <a:p>
            <a:r>
              <a:rPr lang="en-US" dirty="0" smtClean="0"/>
              <a:t>Die </a:t>
            </a:r>
            <a:r>
              <a:rPr lang="en-US" dirty="0" err="1" smtClean="0"/>
              <a:t>Hausaufgabe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54140"/>
            <a:ext cx="7560840" cy="8426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Lektion</a:t>
            </a:r>
            <a:r>
              <a:rPr lang="en-US" sz="2400" dirty="0" smtClean="0"/>
              <a:t> 1. Mein ABC</a:t>
            </a:r>
          </a:p>
          <a:p>
            <a:pPr algn="ctr"/>
            <a:r>
              <a:rPr lang="en-US" sz="2400" dirty="0" err="1" smtClean="0"/>
              <a:t>Stunde</a:t>
            </a:r>
            <a:r>
              <a:rPr lang="en-US" sz="2400" dirty="0" smtClean="0"/>
              <a:t> 12.Ää, </a:t>
            </a:r>
            <a:r>
              <a:rPr lang="en-US" sz="2400" dirty="0" err="1" smtClean="0"/>
              <a:t>Öö,Üü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37112"/>
            <a:ext cx="4058816" cy="224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76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5"/>
            <a:ext cx="8424936" cy="595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52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604448" cy="489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512676"/>
            <a:ext cx="6264696" cy="6840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Die </a:t>
            </a:r>
            <a:r>
              <a:rPr lang="en-US" sz="5400" dirty="0" err="1" smtClean="0"/>
              <a:t>Umlaute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37884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35150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9" r="2999" b="51148"/>
          <a:stretch/>
        </p:blipFill>
        <p:spPr bwMode="auto">
          <a:xfrm>
            <a:off x="6075134" y="4343431"/>
            <a:ext cx="269999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71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874846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404664"/>
            <a:ext cx="7272808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Eine</a:t>
            </a:r>
            <a:r>
              <a:rPr lang="en-US" sz="3600" dirty="0" smtClean="0"/>
              <a:t> </a:t>
            </a:r>
            <a:r>
              <a:rPr lang="en-US" sz="3600" dirty="0" err="1" smtClean="0"/>
              <a:t>Übung</a:t>
            </a:r>
            <a:r>
              <a:rPr lang="en-US" sz="3600" dirty="0" smtClean="0"/>
              <a:t> </a:t>
            </a:r>
            <a:r>
              <a:rPr lang="en-US" sz="3600" dirty="0" err="1" smtClean="0"/>
              <a:t>machen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6774" y="5151483"/>
            <a:ext cx="2520280" cy="4770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März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44458" y="5151483"/>
            <a:ext cx="2520280" cy="4770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Köpfe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774" y="5620371"/>
            <a:ext cx="2520280" cy="4770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Käse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54954" y="5620371"/>
            <a:ext cx="2520280" cy="4770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zwölf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75234" y="5628485"/>
            <a:ext cx="2325158" cy="4770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Kühe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75234" y="5143369"/>
            <a:ext cx="2325158" cy="4770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süß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178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3120" r="-3121"/>
          <a:stretch/>
        </p:blipFill>
        <p:spPr bwMode="auto">
          <a:xfrm>
            <a:off x="467900" y="1279670"/>
            <a:ext cx="8241316" cy="32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631598"/>
            <a:ext cx="6480720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Die </a:t>
            </a:r>
            <a:r>
              <a:rPr lang="en-US" sz="3600" dirty="0" err="1" smtClean="0"/>
              <a:t>Hausaufgabe</a:t>
            </a:r>
            <a:endParaRPr lang="ru-RU" sz="36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2" t="4950" r="-16122" b="4950"/>
          <a:stretch/>
        </p:blipFill>
        <p:spPr bwMode="auto">
          <a:xfrm>
            <a:off x="6447167" y="4522975"/>
            <a:ext cx="2696833" cy="182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94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9"/>
          <a:stretch/>
        </p:blipFill>
        <p:spPr bwMode="auto">
          <a:xfrm>
            <a:off x="1187624" y="548679"/>
            <a:ext cx="6912768" cy="535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63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58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49</cp:revision>
  <dcterms:created xsi:type="dcterms:W3CDTF">2021-08-23T23:12:40Z</dcterms:created>
  <dcterms:modified xsi:type="dcterms:W3CDTF">2021-09-13T04:58:09Z</dcterms:modified>
</cp:coreProperties>
</file>