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1"/>
  </p:notes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13.09.2021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46405" y="338824"/>
            <a:ext cx="7200800" cy="9361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Die </a:t>
            </a:r>
            <a:r>
              <a:rPr lang="en-US" sz="2800" dirty="0" err="1" smtClean="0"/>
              <a:t>Hausaufgabe</a:t>
            </a:r>
            <a:r>
              <a:rPr lang="en-US" sz="2800" dirty="0" smtClean="0"/>
              <a:t> </a:t>
            </a:r>
            <a:r>
              <a:rPr lang="en-US" sz="2800" dirty="0" err="1" smtClean="0"/>
              <a:t>überprüfen</a:t>
            </a:r>
            <a:endParaRPr lang="ru-RU" sz="2800" dirty="0"/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10" y="1772816"/>
            <a:ext cx="2805545" cy="1841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88840"/>
            <a:ext cx="2953833" cy="216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148" y="4150047"/>
            <a:ext cx="3183441" cy="2499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50047"/>
            <a:ext cx="3473341" cy="237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067944" y="1988840"/>
            <a:ext cx="1728192" cy="3600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</a:t>
            </a:r>
            <a:r>
              <a:rPr lang="en-US" dirty="0" err="1" smtClean="0"/>
              <a:t>Wecker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748609" y="3501008"/>
            <a:ext cx="1728192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</a:t>
            </a:r>
            <a:r>
              <a:rPr lang="en-US" dirty="0"/>
              <a:t>W</a:t>
            </a:r>
            <a:r>
              <a:rPr lang="en-US" dirty="0" smtClean="0"/>
              <a:t>all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955354" y="5877272"/>
            <a:ext cx="1728192" cy="3600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</a:t>
            </a:r>
            <a:r>
              <a:rPr lang="en-US" dirty="0" err="1" smtClean="0"/>
              <a:t>Wolke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415808" y="5650306"/>
            <a:ext cx="1728192" cy="3600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Vogel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03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Buchstaben</a:t>
            </a:r>
            <a:r>
              <a:rPr lang="en-US" dirty="0" smtClean="0"/>
              <a:t> </a:t>
            </a:r>
            <a:r>
              <a:rPr lang="en-US" dirty="0" err="1" smtClean="0"/>
              <a:t>Yy</a:t>
            </a:r>
            <a:r>
              <a:rPr lang="en-US" dirty="0" smtClean="0"/>
              <a:t>, </a:t>
            </a:r>
            <a:r>
              <a:rPr lang="en-US" dirty="0" err="1" smtClean="0"/>
              <a:t>Zz</a:t>
            </a:r>
            <a:r>
              <a:rPr lang="en-US" dirty="0" smtClean="0"/>
              <a:t>, ß </a:t>
            </a:r>
            <a:r>
              <a:rPr lang="en-US" dirty="0" err="1" smtClean="0"/>
              <a:t>lesen</a:t>
            </a:r>
            <a:r>
              <a:rPr lang="en-US" dirty="0" smtClean="0"/>
              <a:t> und </a:t>
            </a:r>
            <a:r>
              <a:rPr lang="en-US" dirty="0" err="1" smtClean="0"/>
              <a:t>schreiben</a:t>
            </a:r>
            <a:r>
              <a:rPr lang="en-US" dirty="0" smtClean="0"/>
              <a:t> </a:t>
            </a:r>
            <a:r>
              <a:rPr lang="en-US" dirty="0" err="1" smtClean="0"/>
              <a:t>lernen</a:t>
            </a:r>
            <a:endParaRPr lang="en-US" dirty="0" smtClean="0"/>
          </a:p>
          <a:p>
            <a:r>
              <a:rPr lang="en-US" dirty="0" err="1" smtClean="0"/>
              <a:t>Neue</a:t>
            </a:r>
            <a:r>
              <a:rPr lang="en-US" dirty="0" smtClean="0"/>
              <a:t> </a:t>
            </a:r>
            <a:r>
              <a:rPr lang="en-US" dirty="0" err="1" smtClean="0"/>
              <a:t>Wörter</a:t>
            </a:r>
            <a:r>
              <a:rPr lang="en-US" dirty="0" smtClean="0"/>
              <a:t> </a:t>
            </a:r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 err="1" smtClean="0"/>
              <a:t>diesem</a:t>
            </a:r>
            <a:r>
              <a:rPr lang="en-US" dirty="0" smtClean="0"/>
              <a:t> </a:t>
            </a:r>
            <a:r>
              <a:rPr lang="en-US" dirty="0" err="1" smtClean="0"/>
              <a:t>Buchstaben</a:t>
            </a:r>
            <a:r>
              <a:rPr lang="en-US" dirty="0" smtClean="0"/>
              <a:t> </a:t>
            </a:r>
            <a:r>
              <a:rPr lang="en-US" dirty="0" err="1" smtClean="0"/>
              <a:t>lernen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Übungen</a:t>
            </a:r>
            <a:r>
              <a:rPr lang="en-US" dirty="0" smtClean="0"/>
              <a:t> </a:t>
            </a:r>
            <a:r>
              <a:rPr lang="en-US" dirty="0" err="1" smtClean="0"/>
              <a:t>machen</a:t>
            </a:r>
            <a:endParaRPr lang="en-US" dirty="0" smtClean="0"/>
          </a:p>
          <a:p>
            <a:r>
              <a:rPr lang="en-US" dirty="0" err="1" smtClean="0"/>
              <a:t>Ein</a:t>
            </a:r>
            <a:r>
              <a:rPr lang="en-US" dirty="0" smtClean="0"/>
              <a:t> Lied </a:t>
            </a:r>
            <a:r>
              <a:rPr lang="en-US" dirty="0" err="1" smtClean="0"/>
              <a:t>hören</a:t>
            </a:r>
            <a:r>
              <a:rPr lang="en-US" dirty="0" smtClean="0"/>
              <a:t> und </a:t>
            </a:r>
            <a:r>
              <a:rPr lang="en-US" dirty="0" err="1" smtClean="0"/>
              <a:t>tanzen</a:t>
            </a:r>
            <a:endParaRPr lang="en-US" dirty="0" smtClean="0"/>
          </a:p>
          <a:p>
            <a:r>
              <a:rPr lang="en-US" dirty="0" smtClean="0"/>
              <a:t>Die </a:t>
            </a:r>
            <a:r>
              <a:rPr lang="en-US" dirty="0" err="1" smtClean="0"/>
              <a:t>Hausaufgabe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32908"/>
            <a:ext cx="6696744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Lektion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1. Mein ABC</a:t>
            </a:r>
          </a:p>
          <a:p>
            <a:pPr algn="ctr"/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Stunde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11. Die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Buchstaben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Yy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Zz</a:t>
            </a:r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ß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224" y="3284984"/>
            <a:ext cx="3447256" cy="3054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469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92" y="286835"/>
            <a:ext cx="8568952" cy="594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346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18405" cy="6163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79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6253"/>
            <a:ext cx="853244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Блок-схема: узел 11"/>
          <p:cNvSpPr/>
          <p:nvPr/>
        </p:nvSpPr>
        <p:spPr>
          <a:xfrm>
            <a:off x="4747664" y="1775885"/>
            <a:ext cx="457200" cy="37726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5" name="Блок-схема: узел 14"/>
          <p:cNvSpPr/>
          <p:nvPr/>
        </p:nvSpPr>
        <p:spPr>
          <a:xfrm>
            <a:off x="5052464" y="2780928"/>
            <a:ext cx="457200" cy="37726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6" name="Блок-схема: узел 15"/>
          <p:cNvSpPr/>
          <p:nvPr/>
        </p:nvSpPr>
        <p:spPr>
          <a:xfrm>
            <a:off x="5052464" y="3717032"/>
            <a:ext cx="457200" cy="37726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7" name="Блок-схема: узел 16"/>
          <p:cNvSpPr/>
          <p:nvPr/>
        </p:nvSpPr>
        <p:spPr>
          <a:xfrm>
            <a:off x="5128664" y="4869160"/>
            <a:ext cx="457200" cy="37726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8" name="Блок-схема: узел 17"/>
          <p:cNvSpPr/>
          <p:nvPr/>
        </p:nvSpPr>
        <p:spPr>
          <a:xfrm>
            <a:off x="7760083" y="5860600"/>
            <a:ext cx="457200" cy="37726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31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5" grpId="1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54272"/>
            <a:ext cx="2576414" cy="229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Лента лицом вверх 3"/>
          <p:cNvSpPr/>
          <p:nvPr/>
        </p:nvSpPr>
        <p:spPr>
          <a:xfrm>
            <a:off x="1547664" y="332656"/>
            <a:ext cx="6120680" cy="936104"/>
          </a:xfrm>
          <a:prstGeom prst="ribbon2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Die </a:t>
            </a:r>
            <a:r>
              <a:rPr lang="en-US" sz="3200" dirty="0" err="1" smtClean="0"/>
              <a:t>Neue</a:t>
            </a:r>
            <a:r>
              <a:rPr lang="en-US" sz="3200" dirty="0" smtClean="0"/>
              <a:t> </a:t>
            </a:r>
            <a:r>
              <a:rPr lang="en-US" sz="3200" dirty="0" err="1" smtClean="0"/>
              <a:t>Wörter</a:t>
            </a:r>
            <a:endParaRPr lang="ru-RU" sz="3200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5364088" y="2189757"/>
            <a:ext cx="3312368" cy="504056"/>
          </a:xfrm>
          <a:prstGeom prst="cloudCallo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2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groß</a:t>
            </a:r>
            <a:endParaRPr lang="ru-RU" sz="2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812241" y="3014552"/>
            <a:ext cx="3312368" cy="504056"/>
          </a:xfrm>
          <a:prstGeom prst="cloudCallo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Der Yak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1712252" y="4149095"/>
            <a:ext cx="3312368" cy="504056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Das Zebra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539552" y="5043918"/>
            <a:ext cx="3312368" cy="50405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Das </a:t>
            </a:r>
            <a:r>
              <a:rPr lang="en-US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Zelt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1295636" y="1927354"/>
            <a:ext cx="3312368" cy="504056"/>
          </a:xfrm>
          <a:prstGeom prst="cloud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Die Yacht 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3707904" y="5460897"/>
            <a:ext cx="3312368" cy="504056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Das </a:t>
            </a:r>
            <a:r>
              <a:rPr lang="en-US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Fuß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223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692696"/>
            <a:ext cx="7488832" cy="6480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Die </a:t>
            </a:r>
            <a:r>
              <a:rPr lang="en-US" sz="3600" dirty="0" err="1" smtClean="0"/>
              <a:t>Hausaufgabe</a:t>
            </a:r>
            <a:endParaRPr lang="ru-RU" sz="36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66689"/>
            <a:ext cx="2302388" cy="2359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38168"/>
            <a:ext cx="2155362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664" y="3925871"/>
            <a:ext cx="3055166" cy="196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293096"/>
            <a:ext cx="1959575" cy="1720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5-конечная звезда 4"/>
          <p:cNvSpPr/>
          <p:nvPr/>
        </p:nvSpPr>
        <p:spPr>
          <a:xfrm>
            <a:off x="3294387" y="1973885"/>
            <a:ext cx="629541" cy="772395"/>
          </a:xfrm>
          <a:prstGeom prst="star5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30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73</Words>
  <Application>Microsoft Office PowerPoint</Application>
  <PresentationFormat>Экран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43</cp:revision>
  <dcterms:created xsi:type="dcterms:W3CDTF">2021-08-23T23:12:40Z</dcterms:created>
  <dcterms:modified xsi:type="dcterms:W3CDTF">2021-09-13T03:52:33Z</dcterms:modified>
</cp:coreProperties>
</file>