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1"/>
  </p:notesMasterIdLst>
  <p:sldIdLst>
    <p:sldId id="257" r:id="rId2"/>
    <p:sldId id="268" r:id="rId3"/>
    <p:sldId id="267" r:id="rId4"/>
    <p:sldId id="270" r:id="rId5"/>
    <p:sldId id="269" r:id="rId6"/>
    <p:sldId id="271" r:id="rId7"/>
    <p:sldId id="272" r:id="rId8"/>
    <p:sldId id="273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71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2A3E3-FE31-4CA8-9ACA-58603C89B518}" type="datetimeFigureOut">
              <a:rPr lang="ru-RU" smtClean="0"/>
              <a:t>12.09.2021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64D242-7CC0-4A93-82E2-04D046599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12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915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646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561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765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915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12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03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06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44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291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20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0FBEC-7191-4C3D-B200-5ECF4B063006}" type="datetimeFigureOut">
              <a:rPr lang="ru-RU" smtClean="0"/>
              <a:t>12.09.2021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113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7" y="0"/>
            <a:ext cx="91051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90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1" t="36391" r="17374" b="32095"/>
          <a:stretch/>
        </p:blipFill>
        <p:spPr bwMode="auto">
          <a:xfrm>
            <a:off x="0" y="-33902"/>
            <a:ext cx="9144000" cy="6891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274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173" y="1844824"/>
            <a:ext cx="8229600" cy="4525963"/>
          </a:xfrm>
        </p:spPr>
        <p:txBody>
          <a:bodyPr/>
          <a:lstStyle/>
          <a:p>
            <a:r>
              <a:rPr lang="en-US" dirty="0" err="1" smtClean="0"/>
              <a:t>Buchstaben</a:t>
            </a:r>
            <a:r>
              <a:rPr lang="en-US" dirty="0" smtClean="0"/>
              <a:t> </a:t>
            </a:r>
            <a:r>
              <a:rPr lang="en-US" dirty="0" err="1" smtClean="0"/>
              <a:t>Vv</a:t>
            </a:r>
            <a:r>
              <a:rPr lang="en-US" dirty="0" smtClean="0"/>
              <a:t>, </a:t>
            </a:r>
            <a:r>
              <a:rPr lang="en-US" dirty="0" err="1" smtClean="0"/>
              <a:t>Ww</a:t>
            </a:r>
            <a:r>
              <a:rPr lang="en-US" dirty="0" smtClean="0"/>
              <a:t>, Xx </a:t>
            </a:r>
            <a:r>
              <a:rPr lang="en-US" dirty="0" err="1" smtClean="0"/>
              <a:t>lesen</a:t>
            </a:r>
            <a:r>
              <a:rPr lang="en-US" dirty="0" smtClean="0"/>
              <a:t> und </a:t>
            </a:r>
            <a:r>
              <a:rPr lang="en-US" dirty="0" err="1" smtClean="0"/>
              <a:t>schreiben</a:t>
            </a:r>
            <a:r>
              <a:rPr lang="en-US" dirty="0" smtClean="0"/>
              <a:t> </a:t>
            </a:r>
            <a:r>
              <a:rPr lang="en-US" dirty="0" err="1" smtClean="0"/>
              <a:t>lernen</a:t>
            </a:r>
            <a:endParaRPr lang="en-US" dirty="0" smtClean="0"/>
          </a:p>
          <a:p>
            <a:r>
              <a:rPr lang="en-US" dirty="0" err="1" smtClean="0"/>
              <a:t>Neue</a:t>
            </a:r>
            <a:r>
              <a:rPr lang="en-US" dirty="0" smtClean="0"/>
              <a:t> </a:t>
            </a:r>
            <a:r>
              <a:rPr lang="en-US" dirty="0" err="1" smtClean="0"/>
              <a:t>Wörter</a:t>
            </a:r>
            <a:r>
              <a:rPr lang="en-US" dirty="0" smtClean="0"/>
              <a:t> </a:t>
            </a:r>
            <a:r>
              <a:rPr lang="en-US" dirty="0" err="1" smtClean="0"/>
              <a:t>mit</a:t>
            </a:r>
            <a:r>
              <a:rPr lang="en-US" dirty="0" smtClean="0"/>
              <a:t> </a:t>
            </a:r>
            <a:r>
              <a:rPr lang="en-US" dirty="0" err="1" smtClean="0"/>
              <a:t>diesem</a:t>
            </a:r>
            <a:r>
              <a:rPr lang="en-US" dirty="0" smtClean="0"/>
              <a:t> </a:t>
            </a:r>
            <a:r>
              <a:rPr lang="en-US" dirty="0" err="1" smtClean="0"/>
              <a:t>Buchstaben</a:t>
            </a:r>
            <a:r>
              <a:rPr lang="en-US" dirty="0" smtClean="0"/>
              <a:t> </a:t>
            </a:r>
            <a:r>
              <a:rPr lang="en-US" dirty="0" err="1" smtClean="0"/>
              <a:t>lernen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Übengen</a:t>
            </a:r>
            <a:r>
              <a:rPr lang="en-US" dirty="0" smtClean="0"/>
              <a:t> </a:t>
            </a:r>
            <a:r>
              <a:rPr lang="en-US" dirty="0" err="1" smtClean="0"/>
              <a:t>machen</a:t>
            </a:r>
            <a:endParaRPr lang="en-US" dirty="0" smtClean="0"/>
          </a:p>
          <a:p>
            <a:r>
              <a:rPr lang="en-US" dirty="0" err="1" smtClean="0"/>
              <a:t>Ein</a:t>
            </a:r>
            <a:r>
              <a:rPr lang="en-US" dirty="0" smtClean="0"/>
              <a:t> Lied </a:t>
            </a:r>
            <a:r>
              <a:rPr lang="en-US" dirty="0" err="1" smtClean="0"/>
              <a:t>hören</a:t>
            </a:r>
            <a:r>
              <a:rPr lang="en-US" dirty="0" smtClean="0"/>
              <a:t> und </a:t>
            </a:r>
            <a:r>
              <a:rPr lang="en-US" dirty="0" err="1" smtClean="0"/>
              <a:t>mitsingen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70573" y="418309"/>
            <a:ext cx="7200800" cy="9361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 smtClean="0"/>
          </a:p>
          <a:p>
            <a:pPr algn="ctr"/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Stunde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10.Die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Buchstaben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Vv,Ww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Xx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..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" b="12703"/>
          <a:stretch/>
        </p:blipFill>
        <p:spPr bwMode="auto">
          <a:xfrm>
            <a:off x="5654631" y="3645024"/>
            <a:ext cx="3489369" cy="2286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203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188640"/>
            <a:ext cx="7992888" cy="643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928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0583"/>
            <a:ext cx="8815089" cy="6115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679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2696"/>
            <a:ext cx="8573717" cy="5588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4-конечная звезда 8"/>
          <p:cNvSpPr/>
          <p:nvPr/>
        </p:nvSpPr>
        <p:spPr>
          <a:xfrm>
            <a:off x="4220404" y="2504874"/>
            <a:ext cx="914400" cy="457200"/>
          </a:xfrm>
          <a:prstGeom prst="star4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4346603" y="1675656"/>
            <a:ext cx="914400" cy="457200"/>
          </a:xfrm>
          <a:prstGeom prst="star4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4-конечная звезда 16"/>
          <p:cNvSpPr/>
          <p:nvPr/>
        </p:nvSpPr>
        <p:spPr>
          <a:xfrm>
            <a:off x="5683936" y="3258492"/>
            <a:ext cx="914400" cy="457200"/>
          </a:xfrm>
          <a:prstGeom prst="star4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4-конечная звезда 17"/>
          <p:cNvSpPr/>
          <p:nvPr/>
        </p:nvSpPr>
        <p:spPr>
          <a:xfrm>
            <a:off x="3982822" y="4149080"/>
            <a:ext cx="914400" cy="457200"/>
          </a:xfrm>
          <a:prstGeom prst="star4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4-конечная звезда 18"/>
          <p:cNvSpPr/>
          <p:nvPr/>
        </p:nvSpPr>
        <p:spPr>
          <a:xfrm>
            <a:off x="4677604" y="4941168"/>
            <a:ext cx="914400" cy="304800"/>
          </a:xfrm>
          <a:prstGeom prst="star4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383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7" grpId="0" animBg="1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32656"/>
            <a:ext cx="8202488" cy="719174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Выноска-облако 3"/>
          <p:cNvSpPr/>
          <p:nvPr/>
        </p:nvSpPr>
        <p:spPr>
          <a:xfrm>
            <a:off x="1547664" y="332656"/>
            <a:ext cx="5688632" cy="1584176"/>
          </a:xfrm>
          <a:prstGeom prst="cloud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Die </a:t>
            </a:r>
            <a:r>
              <a:rPr lang="en-US" sz="4000" dirty="0" err="1" smtClean="0"/>
              <a:t>Neue</a:t>
            </a:r>
            <a:r>
              <a:rPr lang="en-US" sz="4000" dirty="0" smtClean="0"/>
              <a:t> </a:t>
            </a:r>
            <a:r>
              <a:rPr lang="en-US" sz="4000" dirty="0" err="1" smtClean="0"/>
              <a:t>Wörter</a:t>
            </a:r>
            <a:endParaRPr lang="ru-RU" sz="4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2" t="5227" r="9038" b="11992"/>
          <a:stretch/>
        </p:blipFill>
        <p:spPr bwMode="auto">
          <a:xfrm>
            <a:off x="4644008" y="2564904"/>
            <a:ext cx="3855307" cy="2891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2" y="1973461"/>
            <a:ext cx="2736304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Der </a:t>
            </a:r>
            <a:r>
              <a:rPr lang="en-US" sz="3200" dirty="0" err="1" smtClean="0"/>
              <a:t>vogel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04392" y="2789312"/>
            <a:ext cx="2736304" cy="5760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Der </a:t>
            </a:r>
            <a:r>
              <a:rPr lang="en-US" sz="3200" dirty="0" err="1" smtClean="0"/>
              <a:t>Wal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868144" y="2213248"/>
            <a:ext cx="2736304" cy="5760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Das </a:t>
            </a:r>
            <a:r>
              <a:rPr lang="en-US" sz="3200" dirty="0" err="1"/>
              <a:t>X</a:t>
            </a:r>
            <a:r>
              <a:rPr lang="en-US" sz="3200" dirty="0" err="1" smtClean="0"/>
              <a:t>ylophon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907704" y="3990854"/>
            <a:ext cx="2736304" cy="57606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Die </a:t>
            </a:r>
            <a:r>
              <a:rPr lang="en-US" sz="3200" dirty="0" err="1" smtClean="0"/>
              <a:t>Volke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204392" y="5168354"/>
            <a:ext cx="2736304" cy="5760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Das </a:t>
            </a:r>
            <a:r>
              <a:rPr lang="en-US" sz="3200" dirty="0" err="1" smtClean="0"/>
              <a:t>Saxafon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203509" y="6021288"/>
            <a:ext cx="2736304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vier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08554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3600" dirty="0"/>
          </a:p>
        </p:txBody>
      </p:sp>
      <p:sp>
        <p:nvSpPr>
          <p:cNvPr id="4" name="Пятно 2 3"/>
          <p:cNvSpPr/>
          <p:nvPr/>
        </p:nvSpPr>
        <p:spPr>
          <a:xfrm>
            <a:off x="1043608" y="480150"/>
            <a:ext cx="7102574" cy="936104"/>
          </a:xfrm>
          <a:prstGeom prst="irregularSeal2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Die </a:t>
            </a:r>
            <a:r>
              <a:rPr lang="en-US" sz="2800" dirty="0" err="1" smtClean="0"/>
              <a:t>Hausaufgabe</a:t>
            </a:r>
            <a:endParaRPr lang="ru-RU" sz="2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464" y="4173446"/>
            <a:ext cx="3473341" cy="2379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660" y="1755528"/>
            <a:ext cx="2953833" cy="2161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53250"/>
            <a:ext cx="3183441" cy="2499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464" y="1808208"/>
            <a:ext cx="2808312" cy="1839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-конечная звезда 5"/>
          <p:cNvSpPr/>
          <p:nvPr/>
        </p:nvSpPr>
        <p:spPr>
          <a:xfrm>
            <a:off x="586408" y="2408129"/>
            <a:ext cx="487056" cy="660831"/>
          </a:xfrm>
          <a:prstGeom prst="star5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11" name="5-конечная звезда 10"/>
          <p:cNvSpPr/>
          <p:nvPr/>
        </p:nvSpPr>
        <p:spPr>
          <a:xfrm>
            <a:off x="8159985" y="5302508"/>
            <a:ext cx="487056" cy="660831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ru-RU" dirty="0"/>
          </a:p>
        </p:txBody>
      </p:sp>
      <p:sp>
        <p:nvSpPr>
          <p:cNvPr id="12" name="5-конечная звезда 11"/>
          <p:cNvSpPr/>
          <p:nvPr/>
        </p:nvSpPr>
        <p:spPr>
          <a:xfrm>
            <a:off x="8146182" y="2924261"/>
            <a:ext cx="487056" cy="660831"/>
          </a:xfrm>
          <a:prstGeom prst="star5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13" name="5-конечная звезда 12"/>
          <p:cNvSpPr/>
          <p:nvPr/>
        </p:nvSpPr>
        <p:spPr>
          <a:xfrm>
            <a:off x="550859" y="5351152"/>
            <a:ext cx="487056" cy="660831"/>
          </a:xfrm>
          <a:prstGeom prst="star5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400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9"/>
          <a:stretch/>
        </p:blipFill>
        <p:spPr bwMode="auto">
          <a:xfrm>
            <a:off x="1187624" y="548679"/>
            <a:ext cx="6912768" cy="5357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163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357</TotalTime>
  <Words>50</Words>
  <Application>Microsoft Office PowerPoint</Application>
  <PresentationFormat>Экран (4:3)</PresentationFormat>
  <Paragraphs>18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44</cp:revision>
  <dcterms:created xsi:type="dcterms:W3CDTF">2021-08-23T23:12:40Z</dcterms:created>
  <dcterms:modified xsi:type="dcterms:W3CDTF">2021-09-13T00:35:38Z</dcterms:modified>
</cp:coreProperties>
</file>