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7" r:id="rId2"/>
    <p:sldId id="268" r:id="rId3"/>
    <p:sldId id="267" r:id="rId4"/>
    <p:sldId id="270" r:id="rId5"/>
    <p:sldId id="269" r:id="rId6"/>
    <p:sldId id="271" r:id="rId7"/>
    <p:sldId id="272" r:id="rId8"/>
    <p:sldId id="27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36391" r="17374" b="32095"/>
          <a:stretch/>
        </p:blipFill>
        <p:spPr bwMode="auto">
          <a:xfrm>
            <a:off x="0" y="-33902"/>
            <a:ext cx="9144000" cy="68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7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173" y="1844824"/>
            <a:ext cx="8229600" cy="4525963"/>
          </a:xfrm>
        </p:spPr>
        <p:txBody>
          <a:bodyPr/>
          <a:lstStyle/>
          <a:p>
            <a:r>
              <a:rPr lang="en-US" dirty="0" err="1" smtClean="0"/>
              <a:t>Buchstaben</a:t>
            </a:r>
            <a:r>
              <a:rPr lang="en-US" dirty="0" smtClean="0"/>
              <a:t> </a:t>
            </a:r>
            <a:r>
              <a:rPr lang="en-US" dirty="0" err="1" smtClean="0"/>
              <a:t>Vv</a:t>
            </a:r>
            <a:r>
              <a:rPr lang="en-US" dirty="0" smtClean="0"/>
              <a:t>, </a:t>
            </a:r>
            <a:r>
              <a:rPr lang="en-US" dirty="0" err="1" smtClean="0"/>
              <a:t>Ww</a:t>
            </a:r>
            <a:r>
              <a:rPr lang="en-US" dirty="0" smtClean="0"/>
              <a:t>, Xx </a:t>
            </a:r>
            <a:r>
              <a:rPr lang="en-US" dirty="0" err="1" smtClean="0"/>
              <a:t>lesen</a:t>
            </a:r>
            <a:r>
              <a:rPr lang="en-US" dirty="0" smtClean="0"/>
              <a:t> und </a:t>
            </a:r>
            <a:r>
              <a:rPr lang="en-US" dirty="0" err="1" smtClean="0"/>
              <a:t>schreiben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en-US" dirty="0" smtClean="0"/>
          </a:p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Wörter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diesem</a:t>
            </a:r>
            <a:r>
              <a:rPr lang="en-US" dirty="0" smtClean="0"/>
              <a:t> </a:t>
            </a:r>
            <a:r>
              <a:rPr lang="en-US" dirty="0" err="1" smtClean="0"/>
              <a:t>Buchstaben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Übengen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endParaRPr lang="en-US" dirty="0" smtClean="0"/>
          </a:p>
          <a:p>
            <a:r>
              <a:rPr lang="en-US" dirty="0" err="1" smtClean="0"/>
              <a:t>Ein</a:t>
            </a:r>
            <a:r>
              <a:rPr lang="en-US" dirty="0" smtClean="0"/>
              <a:t> Lied </a:t>
            </a:r>
            <a:r>
              <a:rPr lang="en-US" dirty="0" err="1" smtClean="0"/>
              <a:t>hören</a:t>
            </a:r>
            <a:r>
              <a:rPr lang="en-US" dirty="0" smtClean="0"/>
              <a:t> und </a:t>
            </a:r>
            <a:r>
              <a:rPr lang="en-US" dirty="0" err="1" smtClean="0"/>
              <a:t>mitsingen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0573" y="418309"/>
            <a:ext cx="720080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Stunde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10.Die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Buchstaben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Vv,Ww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Xx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" b="12703"/>
          <a:stretch/>
        </p:blipFill>
        <p:spPr bwMode="auto">
          <a:xfrm>
            <a:off x="5654631" y="3645024"/>
            <a:ext cx="3489369" cy="228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0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8640"/>
            <a:ext cx="7992888" cy="643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2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83"/>
            <a:ext cx="8815089" cy="611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7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73717" cy="55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-конечная звезда 8"/>
          <p:cNvSpPr/>
          <p:nvPr/>
        </p:nvSpPr>
        <p:spPr>
          <a:xfrm>
            <a:off x="4220404" y="2504874"/>
            <a:ext cx="914400" cy="4572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4346603" y="1675656"/>
            <a:ext cx="914400" cy="4572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5683936" y="3258492"/>
            <a:ext cx="914400" cy="4572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3982822" y="4149080"/>
            <a:ext cx="914400" cy="4572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4677604" y="4941168"/>
            <a:ext cx="914400" cy="3048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02488" cy="71917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547664" y="332656"/>
            <a:ext cx="5688632" cy="158417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Die </a:t>
            </a:r>
            <a:r>
              <a:rPr lang="en-US" sz="4000" dirty="0" err="1" smtClean="0"/>
              <a:t>Neue</a:t>
            </a:r>
            <a:r>
              <a:rPr lang="en-US" sz="4000" dirty="0" smtClean="0"/>
              <a:t> </a:t>
            </a:r>
            <a:r>
              <a:rPr lang="en-US" sz="4000" dirty="0" err="1" smtClean="0"/>
              <a:t>Wörter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t="5227" r="9038" b="11992"/>
          <a:stretch/>
        </p:blipFill>
        <p:spPr bwMode="auto">
          <a:xfrm>
            <a:off x="4644008" y="2564904"/>
            <a:ext cx="3855307" cy="289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973461"/>
            <a:ext cx="273630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Der </a:t>
            </a:r>
            <a:r>
              <a:rPr lang="en-US" sz="3200" dirty="0" err="1" smtClean="0"/>
              <a:t>vogel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04392" y="2789312"/>
            <a:ext cx="2736304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Der </a:t>
            </a:r>
            <a:r>
              <a:rPr lang="en-US" sz="3200" dirty="0" err="1" smtClean="0"/>
              <a:t>Wal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2213248"/>
            <a:ext cx="2736304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Das </a:t>
            </a:r>
            <a:r>
              <a:rPr lang="en-US" sz="3200" dirty="0" err="1"/>
              <a:t>X</a:t>
            </a:r>
            <a:r>
              <a:rPr lang="en-US" sz="3200" dirty="0" err="1" smtClean="0"/>
              <a:t>ylophon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990854"/>
            <a:ext cx="2736304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Die </a:t>
            </a:r>
            <a:r>
              <a:rPr lang="en-US" sz="3200" dirty="0" err="1" smtClean="0"/>
              <a:t>Volke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4392" y="5168354"/>
            <a:ext cx="273630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Das </a:t>
            </a:r>
            <a:r>
              <a:rPr lang="en-US" sz="3200" dirty="0" err="1" smtClean="0"/>
              <a:t>Saxafon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03509" y="6021288"/>
            <a:ext cx="273630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vier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855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Пятно 2 3"/>
          <p:cNvSpPr/>
          <p:nvPr/>
        </p:nvSpPr>
        <p:spPr>
          <a:xfrm>
            <a:off x="1043608" y="480150"/>
            <a:ext cx="7102574" cy="936104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Die </a:t>
            </a:r>
            <a:r>
              <a:rPr lang="en-US" sz="2800" dirty="0" err="1" smtClean="0"/>
              <a:t>Hausaufgabe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4" y="4173446"/>
            <a:ext cx="3473341" cy="23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60" y="1755528"/>
            <a:ext cx="2953833" cy="21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53250"/>
            <a:ext cx="3183441" cy="249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4" y="1808208"/>
            <a:ext cx="2808312" cy="183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конечная звезда 5"/>
          <p:cNvSpPr/>
          <p:nvPr/>
        </p:nvSpPr>
        <p:spPr>
          <a:xfrm>
            <a:off x="586408" y="2408129"/>
            <a:ext cx="487056" cy="660831"/>
          </a:xfrm>
          <a:prstGeom prst="star5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159985" y="5302508"/>
            <a:ext cx="487056" cy="660831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8146182" y="2924261"/>
            <a:ext cx="487056" cy="660831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50859" y="5351152"/>
            <a:ext cx="487056" cy="660831"/>
          </a:xfrm>
          <a:prstGeom prst="star5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0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50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44</cp:revision>
  <dcterms:created xsi:type="dcterms:W3CDTF">2021-08-23T23:12:40Z</dcterms:created>
  <dcterms:modified xsi:type="dcterms:W3CDTF">2021-09-13T00:35:38Z</dcterms:modified>
</cp:coreProperties>
</file>