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63" r:id="rId3"/>
    <p:sldId id="257" r:id="rId4"/>
    <p:sldId id="259" r:id="rId5"/>
    <p:sldId id="258" r:id="rId6"/>
    <p:sldId id="261" r:id="rId7"/>
    <p:sldId id="260" r:id="rId8"/>
    <p:sldId id="262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78" y="1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CF0FBEC-7191-4C3D-B200-5ECF4B063006}" type="datetimeFigureOut">
              <a:rPr lang="ru-RU" smtClean="0"/>
              <a:t>27.08.2021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66351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27.08.2021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4859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27.08.2021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06544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27.08.2021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50483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27.08.2021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22551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27.08.2021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87451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27.08.2021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1717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27.08.2021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8741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27.08.2021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5854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27.08.2021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0489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27.08.2021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5006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27.08.2021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3268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27.08.2021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23055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27.08.2021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1242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27.08.2021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6106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27.08.2021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53822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0FBEC-7191-4C3D-B200-5ECF4B063006}" type="datetimeFigureOut">
              <a:rPr lang="ru-RU" smtClean="0"/>
              <a:t>27.08.2021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2935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CF0FBEC-7191-4C3D-B200-5ECF4B063006}" type="datetimeFigureOut">
              <a:rPr lang="ru-RU" smtClean="0"/>
              <a:t>27.08.2021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E787C4D-D9EE-42C0-AEF2-A49A42EAA3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345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781" r:id="rId13"/>
    <p:sldLayoutId id="2147483782" r:id="rId14"/>
    <p:sldLayoutId id="2147483783" r:id="rId15"/>
    <p:sldLayoutId id="2147483784" r:id="rId16"/>
    <p:sldLayoutId id="214748378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95845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11781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692696"/>
            <a:ext cx="6798735" cy="785471"/>
          </a:xfrm>
        </p:spPr>
        <p:txBody>
          <a:bodyPr/>
          <a:lstStyle/>
          <a:p>
            <a:r>
              <a:rPr 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Hausaufgabe überprüfen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96" r="13992" b="8754"/>
          <a:stretch/>
        </p:blipFill>
        <p:spPr bwMode="auto">
          <a:xfrm>
            <a:off x="1098848" y="1478167"/>
            <a:ext cx="6768752" cy="4814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Прямая со стрелкой 4"/>
          <p:cNvCxnSpPr/>
          <p:nvPr/>
        </p:nvCxnSpPr>
        <p:spPr>
          <a:xfrm>
            <a:off x="3923928" y="2564904"/>
            <a:ext cx="3168352" cy="295232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flipV="1">
            <a:off x="4211960" y="3068960"/>
            <a:ext cx="1368152" cy="21602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3419872" y="3885609"/>
            <a:ext cx="1800200" cy="177563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V="1">
            <a:off x="3707904" y="3513288"/>
            <a:ext cx="3024336" cy="106784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V="1">
            <a:off x="4319972" y="4773428"/>
            <a:ext cx="576064" cy="52578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V="1">
            <a:off x="4644008" y="4233368"/>
            <a:ext cx="1728192" cy="178792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6469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   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Haben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sie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alle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Wörter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gelernt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2297" y="2009358"/>
            <a:ext cx="1955224" cy="1414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942938"/>
            <a:ext cx="2291552" cy="1795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4105" y="3750246"/>
            <a:ext cx="2304256" cy="21809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21" y="4017480"/>
            <a:ext cx="2110402" cy="1943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0444" y="2088001"/>
            <a:ext cx="1914572" cy="1441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874809" y="3681870"/>
            <a:ext cx="2448272" cy="23386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Das </a:t>
            </a:r>
            <a:r>
              <a:rPr lang="en-US" dirty="0" err="1" smtClean="0"/>
              <a:t>Quadrad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005808" y="5886674"/>
            <a:ext cx="2448272" cy="23386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Die </a:t>
            </a:r>
            <a:r>
              <a:rPr lang="en-US" dirty="0" err="1" smtClean="0"/>
              <a:t>Puppe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3315660" y="5992596"/>
            <a:ext cx="2448272" cy="23386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Die Rose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630052" y="6053257"/>
            <a:ext cx="2448272" cy="23386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Der Panda 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5365773" y="3455018"/>
            <a:ext cx="2448272" cy="23386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Der </a:t>
            </a:r>
            <a:r>
              <a:rPr lang="en-US" dirty="0" err="1" smtClean="0"/>
              <a:t>Regenbogen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3759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14" grpId="0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27584" y="548680"/>
            <a:ext cx="7056784" cy="64807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/>
              <a:t>Stunde</a:t>
            </a:r>
            <a:r>
              <a:rPr lang="en-US" sz="3200" dirty="0" smtClean="0"/>
              <a:t> 9. </a:t>
            </a:r>
            <a:r>
              <a:rPr lang="en-US" sz="3200" dirty="0" err="1" smtClean="0"/>
              <a:t>Buchstaben</a:t>
            </a:r>
            <a:r>
              <a:rPr lang="en-US" sz="3200" dirty="0" smtClean="0"/>
              <a:t> </a:t>
            </a:r>
            <a:r>
              <a:rPr lang="en-US" sz="3200" dirty="0" err="1" smtClean="0"/>
              <a:t>Ss</a:t>
            </a:r>
            <a:r>
              <a:rPr lang="en-US" sz="3200" dirty="0" smtClean="0"/>
              <a:t>, </a:t>
            </a:r>
            <a:r>
              <a:rPr lang="en-US" sz="3200" dirty="0" err="1" smtClean="0"/>
              <a:t>Tt</a:t>
            </a:r>
            <a:r>
              <a:rPr lang="en-US" sz="3200" dirty="0" smtClean="0"/>
              <a:t>, </a:t>
            </a:r>
            <a:r>
              <a:rPr lang="en-US" sz="3200" dirty="0" err="1" smtClean="0"/>
              <a:t>Uu</a:t>
            </a:r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1595831"/>
            <a:ext cx="7389440" cy="433930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err="1" smtClean="0"/>
              <a:t>Buchstaben</a:t>
            </a:r>
            <a:r>
              <a:rPr lang="en-US" sz="3200" dirty="0" smtClean="0"/>
              <a:t> </a:t>
            </a:r>
            <a:r>
              <a:rPr lang="en-US" sz="3200" dirty="0" err="1" smtClean="0"/>
              <a:t>Ss</a:t>
            </a:r>
            <a:r>
              <a:rPr lang="en-US" sz="3200" dirty="0" smtClean="0"/>
              <a:t>, Tt, </a:t>
            </a:r>
            <a:r>
              <a:rPr lang="en-US" sz="3200" dirty="0" err="1" smtClean="0"/>
              <a:t>Uu</a:t>
            </a:r>
            <a:r>
              <a:rPr lang="en-US" sz="3200" dirty="0" smtClean="0"/>
              <a:t> </a:t>
            </a:r>
            <a:r>
              <a:rPr lang="en-US" sz="3200" dirty="0" err="1" smtClean="0"/>
              <a:t>lesen</a:t>
            </a:r>
            <a:r>
              <a:rPr lang="en-US" sz="3200" dirty="0" smtClean="0"/>
              <a:t>  </a:t>
            </a:r>
            <a:r>
              <a:rPr lang="en-US" sz="3200" dirty="0" smtClean="0"/>
              <a:t>und </a:t>
            </a:r>
            <a:r>
              <a:rPr lang="en-US" sz="3200" dirty="0" err="1" smtClean="0"/>
              <a:t>schreiben</a:t>
            </a:r>
            <a:endParaRPr lang="en-US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err="1" smtClean="0"/>
              <a:t>Neue</a:t>
            </a:r>
            <a:r>
              <a:rPr lang="en-US" sz="3200" dirty="0" smtClean="0"/>
              <a:t>  </a:t>
            </a:r>
            <a:r>
              <a:rPr lang="en-US" sz="3200" dirty="0" err="1" smtClean="0"/>
              <a:t>Wörter</a:t>
            </a:r>
            <a:r>
              <a:rPr lang="en-US" sz="3200" dirty="0" smtClean="0"/>
              <a:t> </a:t>
            </a:r>
            <a:r>
              <a:rPr lang="en-US" sz="3200" dirty="0" err="1" smtClean="0"/>
              <a:t>mit</a:t>
            </a:r>
            <a:r>
              <a:rPr lang="en-US" sz="3200" dirty="0" smtClean="0"/>
              <a:t> </a:t>
            </a:r>
            <a:r>
              <a:rPr lang="en-US" sz="3200" dirty="0" err="1" smtClean="0"/>
              <a:t>diesem</a:t>
            </a:r>
            <a:r>
              <a:rPr lang="en-US" sz="3200" dirty="0" smtClean="0"/>
              <a:t> </a:t>
            </a:r>
            <a:r>
              <a:rPr lang="en-US" sz="3200" dirty="0" err="1" smtClean="0"/>
              <a:t>Buchtaben</a:t>
            </a:r>
            <a:r>
              <a:rPr lang="en-US" sz="3200" dirty="0" smtClean="0"/>
              <a:t> </a:t>
            </a:r>
            <a:r>
              <a:rPr lang="en-US" sz="3200" dirty="0" err="1" smtClean="0"/>
              <a:t>lernen</a:t>
            </a:r>
            <a:r>
              <a:rPr lang="en-US" sz="3200" dirty="0" smtClean="0"/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err="1" smtClean="0"/>
              <a:t>Übungen</a:t>
            </a:r>
            <a:r>
              <a:rPr lang="en-US" sz="3200" dirty="0" smtClean="0"/>
              <a:t>  </a:t>
            </a:r>
            <a:r>
              <a:rPr lang="en-US" sz="3200" dirty="0" err="1" smtClean="0"/>
              <a:t>zum</a:t>
            </a:r>
            <a:r>
              <a:rPr lang="en-US" sz="3200" dirty="0" smtClean="0"/>
              <a:t> </a:t>
            </a:r>
            <a:r>
              <a:rPr lang="en-US" sz="3200" dirty="0" err="1" smtClean="0"/>
              <a:t>Thema</a:t>
            </a:r>
            <a:r>
              <a:rPr lang="en-US" sz="3200" dirty="0" smtClean="0"/>
              <a:t> </a:t>
            </a:r>
            <a:r>
              <a:rPr lang="en-US" sz="3200" dirty="0" err="1" smtClean="0"/>
              <a:t>machen</a:t>
            </a:r>
            <a:r>
              <a:rPr lang="en-US" sz="3200" dirty="0" smtClean="0"/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err="1" smtClean="0"/>
              <a:t>Ein</a:t>
            </a:r>
            <a:r>
              <a:rPr lang="en-US" sz="3200" dirty="0" smtClean="0"/>
              <a:t> </a:t>
            </a:r>
            <a:r>
              <a:rPr lang="en-US" sz="3200" dirty="0" smtClean="0"/>
              <a:t>Lied </a:t>
            </a:r>
            <a:r>
              <a:rPr lang="en-US" sz="3200" dirty="0" err="1" smtClean="0"/>
              <a:t>mitsingen</a:t>
            </a:r>
            <a:r>
              <a:rPr lang="en-US" sz="3200" dirty="0" smtClean="0"/>
              <a:t> und </a:t>
            </a:r>
            <a:r>
              <a:rPr lang="en-US" sz="3200" dirty="0" err="1"/>
              <a:t>t</a:t>
            </a:r>
            <a:r>
              <a:rPr lang="en-US" sz="3200" dirty="0" err="1" smtClean="0"/>
              <a:t>anzen</a:t>
            </a:r>
            <a:endParaRPr lang="en-US" sz="3200" dirty="0" smtClean="0"/>
          </a:p>
          <a:p>
            <a:pPr marL="342900" indent="-342900">
              <a:buAutoNum type="arabicPeriod" startAt="2"/>
            </a:pPr>
            <a:endParaRPr lang="en-US" dirty="0" smtClean="0"/>
          </a:p>
          <a:p>
            <a:pPr marL="342900" indent="-342900">
              <a:buAutoNum type="arabicPeriod" startAt="2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4534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6865" y="752923"/>
            <a:ext cx="6798734" cy="569447"/>
          </a:xfrm>
        </p:spPr>
        <p:txBody>
          <a:bodyPr>
            <a:normAutofit fontScale="90000"/>
          </a:bodyPr>
          <a:lstStyle/>
          <a:p>
            <a:r>
              <a:rPr 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Neue Wörter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05"/>
          <a:stretch/>
        </p:blipFill>
        <p:spPr bwMode="auto">
          <a:xfrm>
            <a:off x="867820" y="1484784"/>
            <a:ext cx="7416824" cy="4612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6983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6865" y="764704"/>
            <a:ext cx="6798734" cy="641455"/>
          </a:xfrm>
        </p:spPr>
        <p:txBody>
          <a:bodyPr>
            <a:normAutofit/>
          </a:bodyPr>
          <a:lstStyle/>
          <a:p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Übungen machen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84" t="36720" r="10212"/>
          <a:stretch/>
        </p:blipFill>
        <p:spPr bwMode="auto">
          <a:xfrm>
            <a:off x="1043608" y="1406159"/>
            <a:ext cx="7344816" cy="4759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1907704" y="5229200"/>
            <a:ext cx="1008112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3779912" y="5229200"/>
            <a:ext cx="792088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5364088" y="5229200"/>
            <a:ext cx="1152128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1907704" y="5661248"/>
            <a:ext cx="1008112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3779912" y="5589240"/>
            <a:ext cx="576064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2779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48680"/>
            <a:ext cx="8634724" cy="58048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5-конечная звезда 3"/>
          <p:cNvSpPr/>
          <p:nvPr/>
        </p:nvSpPr>
        <p:spPr>
          <a:xfrm>
            <a:off x="4993196" y="2083135"/>
            <a:ext cx="216024" cy="270931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 </a:t>
            </a:r>
            <a:endParaRPr lang="ru-RU" dirty="0"/>
          </a:p>
        </p:txBody>
      </p:sp>
      <p:sp>
        <p:nvSpPr>
          <p:cNvPr id="10" name="5-конечная звезда 9"/>
          <p:cNvSpPr/>
          <p:nvPr/>
        </p:nvSpPr>
        <p:spPr>
          <a:xfrm>
            <a:off x="4965487" y="3524341"/>
            <a:ext cx="216024" cy="270931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5-конечная звезда 10"/>
          <p:cNvSpPr/>
          <p:nvPr/>
        </p:nvSpPr>
        <p:spPr>
          <a:xfrm>
            <a:off x="6444208" y="4653136"/>
            <a:ext cx="216024" cy="270931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5-конечная звезда 11"/>
          <p:cNvSpPr/>
          <p:nvPr/>
        </p:nvSpPr>
        <p:spPr>
          <a:xfrm>
            <a:off x="5001491" y="5873383"/>
            <a:ext cx="216024" cy="270931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5860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animBg="1"/>
      <p:bldP spid="11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99592" y="429428"/>
            <a:ext cx="6552728" cy="72008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 err="1" smtClean="0"/>
              <a:t>Hausaufgabe</a:t>
            </a:r>
            <a:r>
              <a:rPr lang="en-US" sz="4400" dirty="0" smtClean="0"/>
              <a:t> </a:t>
            </a:r>
            <a:endParaRPr lang="ru-RU" sz="44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251682"/>
            <a:ext cx="2915369" cy="2739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3950" y="3990914"/>
            <a:ext cx="2232248" cy="2189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9456" y="4135747"/>
            <a:ext cx="2476500" cy="20444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842"/>
          <a:stretch/>
        </p:blipFill>
        <p:spPr bwMode="auto">
          <a:xfrm>
            <a:off x="4644008" y="1251682"/>
            <a:ext cx="2570981" cy="209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Овал 4"/>
          <p:cNvSpPr/>
          <p:nvPr/>
        </p:nvSpPr>
        <p:spPr>
          <a:xfrm>
            <a:off x="3671900" y="2312360"/>
            <a:ext cx="504056" cy="457200"/>
          </a:xfrm>
          <a:prstGeom prst="ellips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ru-RU" dirty="0"/>
          </a:p>
        </p:txBody>
      </p:sp>
      <p:sp>
        <p:nvSpPr>
          <p:cNvPr id="10" name="Овал 9"/>
          <p:cNvSpPr/>
          <p:nvPr/>
        </p:nvSpPr>
        <p:spPr>
          <a:xfrm>
            <a:off x="6995565" y="5450597"/>
            <a:ext cx="504056" cy="4572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ru-RU" dirty="0"/>
          </a:p>
        </p:txBody>
      </p:sp>
      <p:sp>
        <p:nvSpPr>
          <p:cNvPr id="11" name="Овал 10"/>
          <p:cNvSpPr/>
          <p:nvPr/>
        </p:nvSpPr>
        <p:spPr>
          <a:xfrm>
            <a:off x="7167299" y="2831700"/>
            <a:ext cx="504056" cy="457200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ru-RU" dirty="0"/>
          </a:p>
        </p:txBody>
      </p:sp>
      <p:sp>
        <p:nvSpPr>
          <p:cNvPr id="12" name="Овал 11"/>
          <p:cNvSpPr/>
          <p:nvPr/>
        </p:nvSpPr>
        <p:spPr>
          <a:xfrm>
            <a:off x="899592" y="5445224"/>
            <a:ext cx="504056" cy="457200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77870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171</TotalTime>
  <Words>61</Words>
  <Application>Microsoft Office PowerPoint</Application>
  <PresentationFormat>Экран (4:3)</PresentationFormat>
  <Paragraphs>20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Arial</vt:lpstr>
      <vt:lpstr>Garamond</vt:lpstr>
      <vt:lpstr>Натуральные материалы</vt:lpstr>
      <vt:lpstr>Презентация PowerPoint</vt:lpstr>
      <vt:lpstr>Hausaufgabe überprüfen</vt:lpstr>
      <vt:lpstr>    Haben sie alle Wörter gelernt</vt:lpstr>
      <vt:lpstr>Презентация PowerPoint</vt:lpstr>
      <vt:lpstr>Neue Wörter</vt:lpstr>
      <vt:lpstr>Übungen machen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 Windows</cp:lastModifiedBy>
  <cp:revision>22</cp:revision>
  <dcterms:created xsi:type="dcterms:W3CDTF">2021-08-23T23:12:40Z</dcterms:created>
  <dcterms:modified xsi:type="dcterms:W3CDTF">2021-08-27T08:14:12Z</dcterms:modified>
</cp:coreProperties>
</file>