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59" r:id="rId5"/>
    <p:sldId id="258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5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4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4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0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6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0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F0FBEC-7191-4C3D-B200-5ECF4B06300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8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798735" cy="785471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13992" b="8754"/>
          <a:stretch/>
        </p:blipFill>
        <p:spPr bwMode="auto">
          <a:xfrm>
            <a:off x="1098848" y="1478167"/>
            <a:ext cx="6768752" cy="48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923928" y="2564904"/>
            <a:ext cx="3168352" cy="2952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211960" y="3068960"/>
            <a:ext cx="136815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19872" y="3885609"/>
            <a:ext cx="1800200" cy="1775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7904" y="3513288"/>
            <a:ext cx="3024336" cy="1067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319972" y="4773428"/>
            <a:ext cx="576064" cy="525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4233368"/>
            <a:ext cx="1728192" cy="1787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gelernt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97" y="2009358"/>
            <a:ext cx="1955224" cy="14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42938"/>
            <a:ext cx="2291552" cy="1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05" y="3750246"/>
            <a:ext cx="2304256" cy="21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1" y="4017480"/>
            <a:ext cx="2110402" cy="194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4" y="2088001"/>
            <a:ext cx="1914572" cy="144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4809" y="3681870"/>
            <a:ext cx="2448272" cy="23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 </a:t>
            </a:r>
            <a:r>
              <a:rPr lang="en-US" dirty="0" err="1" smtClean="0"/>
              <a:t>Quadrad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5808" y="5886674"/>
            <a:ext cx="2448272" cy="23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Puppe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15660" y="5992596"/>
            <a:ext cx="2448272" cy="23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Rose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052" y="6053257"/>
            <a:ext cx="2448272" cy="23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Panda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5773" y="3455018"/>
            <a:ext cx="2448272" cy="23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Regenbogen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05678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Stunde</a:t>
            </a:r>
            <a:r>
              <a:rPr lang="en-US" sz="3200" dirty="0" smtClean="0"/>
              <a:t> 9. </a:t>
            </a:r>
            <a:r>
              <a:rPr lang="en-US" sz="3200" dirty="0" err="1" smtClean="0"/>
              <a:t>Buchstaben</a:t>
            </a:r>
            <a:r>
              <a:rPr lang="en-US" sz="3200" dirty="0" smtClean="0"/>
              <a:t> </a:t>
            </a:r>
            <a:r>
              <a:rPr lang="en-US" sz="3200" dirty="0" err="1" smtClean="0"/>
              <a:t>Ss</a:t>
            </a:r>
            <a:r>
              <a:rPr lang="en-US" sz="3200" dirty="0" smtClean="0"/>
              <a:t>, </a:t>
            </a:r>
            <a:r>
              <a:rPr lang="en-US" sz="3200" dirty="0" err="1" smtClean="0"/>
              <a:t>Tt</a:t>
            </a:r>
            <a:r>
              <a:rPr lang="en-US" sz="3200" dirty="0" smtClean="0"/>
              <a:t>, </a:t>
            </a:r>
            <a:r>
              <a:rPr lang="en-US" sz="3200" dirty="0" err="1" smtClean="0"/>
              <a:t>Uu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95831"/>
            <a:ext cx="7389440" cy="4339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Buchstaben</a:t>
            </a:r>
            <a:r>
              <a:rPr lang="en-US" sz="3200" dirty="0" smtClean="0"/>
              <a:t> </a:t>
            </a:r>
            <a:r>
              <a:rPr lang="en-US" sz="3200" dirty="0" err="1" smtClean="0"/>
              <a:t>Ss</a:t>
            </a:r>
            <a:r>
              <a:rPr lang="en-US" sz="3200" dirty="0" smtClean="0"/>
              <a:t>, Tt, </a:t>
            </a:r>
            <a:r>
              <a:rPr lang="en-US" sz="3200" dirty="0" err="1" smtClean="0"/>
              <a:t>Uu</a:t>
            </a:r>
            <a:r>
              <a:rPr lang="en-US" sz="3200" dirty="0" smtClean="0"/>
              <a:t> </a:t>
            </a:r>
            <a:r>
              <a:rPr lang="en-US" sz="3200" dirty="0" err="1" smtClean="0"/>
              <a:t>lesen</a:t>
            </a:r>
            <a:r>
              <a:rPr lang="en-US" sz="3200" dirty="0" smtClean="0"/>
              <a:t>  </a:t>
            </a:r>
            <a:r>
              <a:rPr lang="en-US" sz="3200" dirty="0" smtClean="0"/>
              <a:t>und </a:t>
            </a:r>
            <a:r>
              <a:rPr lang="en-US" sz="3200" dirty="0" err="1" smtClean="0"/>
              <a:t>schreiben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Neue</a:t>
            </a:r>
            <a:r>
              <a:rPr lang="en-US" sz="3200" dirty="0" smtClean="0"/>
              <a:t>  </a:t>
            </a:r>
            <a:r>
              <a:rPr lang="en-US" sz="3200" dirty="0" err="1" smtClean="0"/>
              <a:t>Wörter</a:t>
            </a:r>
            <a:r>
              <a:rPr lang="en-US" sz="3200" dirty="0" smtClean="0"/>
              <a:t> </a:t>
            </a:r>
            <a:r>
              <a:rPr lang="en-US" sz="3200" dirty="0" err="1" smtClean="0"/>
              <a:t>mit</a:t>
            </a:r>
            <a:r>
              <a:rPr lang="en-US" sz="3200" dirty="0" smtClean="0"/>
              <a:t> </a:t>
            </a:r>
            <a:r>
              <a:rPr lang="en-US" sz="3200" dirty="0" err="1" smtClean="0"/>
              <a:t>diesem</a:t>
            </a:r>
            <a:r>
              <a:rPr lang="en-US" sz="3200" dirty="0" smtClean="0"/>
              <a:t> </a:t>
            </a:r>
            <a:r>
              <a:rPr lang="en-US" sz="3200" dirty="0" err="1" smtClean="0"/>
              <a:t>Buchtaben</a:t>
            </a:r>
            <a:r>
              <a:rPr lang="en-US" sz="3200" dirty="0" smtClean="0"/>
              <a:t> </a:t>
            </a:r>
            <a:r>
              <a:rPr lang="en-US" sz="3200" dirty="0" err="1" smtClean="0"/>
              <a:t>lernen</a:t>
            </a:r>
            <a:r>
              <a:rPr lang="en-US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Übungen</a:t>
            </a:r>
            <a:r>
              <a:rPr lang="en-US" sz="3200" dirty="0" smtClean="0"/>
              <a:t>  </a:t>
            </a:r>
            <a:r>
              <a:rPr lang="en-US" sz="3200" dirty="0" err="1" smtClean="0"/>
              <a:t>zum</a:t>
            </a:r>
            <a:r>
              <a:rPr lang="en-US" sz="3200" dirty="0" smtClean="0"/>
              <a:t> </a:t>
            </a:r>
            <a:r>
              <a:rPr lang="en-US" sz="3200" dirty="0" err="1" smtClean="0"/>
              <a:t>Thema</a:t>
            </a:r>
            <a:r>
              <a:rPr lang="en-US" sz="3200" dirty="0" smtClean="0"/>
              <a:t> </a:t>
            </a:r>
            <a:r>
              <a:rPr lang="en-US" sz="3200" dirty="0" err="1" smtClean="0"/>
              <a:t>machen</a:t>
            </a:r>
            <a:r>
              <a:rPr lang="en-US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Ein</a:t>
            </a:r>
            <a:r>
              <a:rPr lang="en-US" sz="3200" dirty="0" smtClean="0"/>
              <a:t> </a:t>
            </a:r>
            <a:r>
              <a:rPr lang="en-US" sz="3200" dirty="0" smtClean="0"/>
              <a:t>Lied </a:t>
            </a:r>
            <a:r>
              <a:rPr lang="en-US" sz="3200" dirty="0" err="1" smtClean="0"/>
              <a:t>mitsingen</a:t>
            </a:r>
            <a:r>
              <a:rPr lang="en-US" sz="3200" dirty="0" smtClean="0"/>
              <a:t> und </a:t>
            </a:r>
            <a:r>
              <a:rPr lang="en-US" sz="3200" dirty="0" err="1"/>
              <a:t>t</a:t>
            </a:r>
            <a:r>
              <a:rPr lang="en-US" sz="3200" dirty="0" err="1" smtClean="0"/>
              <a:t>anzen</a:t>
            </a:r>
            <a:endParaRPr lang="en-US" sz="3200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752923"/>
            <a:ext cx="6798734" cy="56944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Wörter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5"/>
          <a:stretch/>
        </p:blipFill>
        <p:spPr bwMode="auto">
          <a:xfrm>
            <a:off x="867820" y="1484784"/>
            <a:ext cx="7416824" cy="46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9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764704"/>
            <a:ext cx="6798734" cy="641455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36720" r="10212"/>
          <a:stretch/>
        </p:blipFill>
        <p:spPr bwMode="auto">
          <a:xfrm>
            <a:off x="1043608" y="1406159"/>
            <a:ext cx="7344816" cy="475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5229200"/>
            <a:ext cx="10081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5229200"/>
            <a:ext cx="79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4088" y="5229200"/>
            <a:ext cx="11521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5661248"/>
            <a:ext cx="10081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79912" y="5589240"/>
            <a:ext cx="576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34724" cy="580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4993196" y="2083135"/>
            <a:ext cx="216024" cy="2709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65487" y="3524341"/>
            <a:ext cx="216024" cy="2709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444208" y="4653136"/>
            <a:ext cx="216024" cy="2709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001491" y="5873383"/>
            <a:ext cx="216024" cy="2709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29428"/>
            <a:ext cx="655272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Hausaufgabe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1682"/>
            <a:ext cx="2915369" cy="27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50" y="3990914"/>
            <a:ext cx="2232248" cy="218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56" y="4135747"/>
            <a:ext cx="2476500" cy="20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4644008" y="1251682"/>
            <a:ext cx="2570981" cy="20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671900" y="2312360"/>
            <a:ext cx="504056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995565" y="5450597"/>
            <a:ext cx="504056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67299" y="2831700"/>
            <a:ext cx="504056" cy="457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99592" y="5445224"/>
            <a:ext cx="504056" cy="457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8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61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    Haben sie alle Wörter gelernt</vt:lpstr>
      <vt:lpstr>Презентация PowerPoint</vt:lpstr>
      <vt:lpstr>Neue Wörter</vt:lpstr>
      <vt:lpstr>Übungen machen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22</cp:revision>
  <dcterms:created xsi:type="dcterms:W3CDTF">2021-08-23T23:12:40Z</dcterms:created>
  <dcterms:modified xsi:type="dcterms:W3CDTF">2021-08-27T08:14:12Z</dcterms:modified>
</cp:coreProperties>
</file>