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39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6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713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258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77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790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27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43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9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75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7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75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47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71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1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45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03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60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30067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7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Hausaufgabe überprüfen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" t="61142" r="13206" b="25520"/>
          <a:stretch/>
        </p:blipFill>
        <p:spPr bwMode="auto">
          <a:xfrm>
            <a:off x="827584" y="2564904"/>
            <a:ext cx="7488832" cy="36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7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Stunde</a:t>
            </a:r>
            <a:r>
              <a:rPr lang="en-US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 </a:t>
            </a:r>
            <a:r>
              <a:rPr lang="en-US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deutsche </a:t>
            </a:r>
            <a:r>
              <a:rPr lang="en-US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</a:t>
            </a:r>
            <a:br>
              <a:rPr lang="en-US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Qq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Rr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Buchstaben</a:t>
            </a: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 Pp, </a:t>
            </a:r>
            <a:r>
              <a:rPr lang="en-US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Qq</a:t>
            </a: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, Rr </a:t>
            </a:r>
            <a:r>
              <a:rPr lang="en-US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lesen</a:t>
            </a: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und </a:t>
            </a:r>
            <a:r>
              <a:rPr lang="en-US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schreiben</a:t>
            </a: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lernen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Neue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Wörter</a:t>
            </a: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mit</a:t>
            </a: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diesem</a:t>
            </a: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Buchtaben</a:t>
            </a: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lernen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Übungen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machen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Bewegungslied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sehen</a:t>
            </a: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und </a:t>
            </a:r>
            <a:r>
              <a:rPr lang="en-US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mit</a:t>
            </a: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machen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9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но 2 7"/>
          <p:cNvSpPr/>
          <p:nvPr/>
        </p:nvSpPr>
        <p:spPr>
          <a:xfrm>
            <a:off x="683568" y="0"/>
            <a:ext cx="8064896" cy="1322681"/>
          </a:xfrm>
          <a:prstGeom prst="irregularSeal2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Buchtaben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err="1" smtClean="0"/>
              <a:t>Pp</a:t>
            </a:r>
            <a:r>
              <a:rPr lang="en-US" sz="3200" dirty="0" smtClean="0"/>
              <a:t>, </a:t>
            </a:r>
            <a:r>
              <a:rPr lang="en-US" sz="3200" dirty="0" err="1" smtClean="0"/>
              <a:t>Qq</a:t>
            </a:r>
            <a:r>
              <a:rPr lang="en-US" sz="3200" dirty="0" smtClean="0"/>
              <a:t>, </a:t>
            </a:r>
            <a:r>
              <a:rPr lang="en-US" sz="3200" dirty="0" err="1" smtClean="0"/>
              <a:t>Rr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06" t="35926" r="2751" b="44234"/>
          <a:stretch/>
        </p:blipFill>
        <p:spPr>
          <a:xfrm>
            <a:off x="1403648" y="1687698"/>
            <a:ext cx="2520280" cy="457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32" r="73625" b="25873"/>
          <a:stretch/>
        </p:blipFill>
        <p:spPr>
          <a:xfrm>
            <a:off x="3923928" y="1687698"/>
            <a:ext cx="3600400" cy="457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55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5311" y="211311"/>
            <a:ext cx="77048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Wörter</a:t>
            </a:r>
            <a:r>
              <a:rPr lang="en-US" sz="3200" dirty="0" smtClean="0"/>
              <a:t> </a:t>
            </a:r>
            <a:r>
              <a:rPr lang="en-US" sz="3200" dirty="0" err="1" smtClean="0"/>
              <a:t>mit</a:t>
            </a:r>
            <a:r>
              <a:rPr lang="en-US" sz="3200" dirty="0" smtClean="0"/>
              <a:t> den </a:t>
            </a:r>
            <a:r>
              <a:rPr lang="en-US" sz="3200" dirty="0" err="1"/>
              <a:t>B</a:t>
            </a:r>
            <a:r>
              <a:rPr lang="en-US" sz="3200" dirty="0" err="1" smtClean="0"/>
              <a:t>uchtaben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2409" r="5360" b="18159"/>
          <a:stretch/>
        </p:blipFill>
        <p:spPr bwMode="auto">
          <a:xfrm>
            <a:off x="179512" y="715367"/>
            <a:ext cx="8360655" cy="598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1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5822" y="212056"/>
            <a:ext cx="6512511" cy="1143000"/>
          </a:xfrm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79042"/>
            <a:ext cx="6684853" cy="4649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79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6" r="13992" b="8754"/>
          <a:stretch/>
        </p:blipFill>
        <p:spPr bwMode="auto">
          <a:xfrm>
            <a:off x="899592" y="1268760"/>
            <a:ext cx="698477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20688"/>
            <a:ext cx="7344816" cy="5040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Hausaufgabe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202</TotalTime>
  <Words>46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Garamond</vt:lpstr>
      <vt:lpstr>Натуральные материалы</vt:lpstr>
      <vt:lpstr>Презентация PowerPoint</vt:lpstr>
      <vt:lpstr>Hausaufgabe überprüfen</vt:lpstr>
      <vt:lpstr> Stunde 8: Das deutsche ABC Pp, Qq, Rr</vt:lpstr>
      <vt:lpstr>Презентация PowerPoint</vt:lpstr>
      <vt:lpstr>Презентация PowerPoint</vt:lpstr>
      <vt:lpstr>Eine Übung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23</cp:revision>
  <dcterms:created xsi:type="dcterms:W3CDTF">2021-08-23T23:12:40Z</dcterms:created>
  <dcterms:modified xsi:type="dcterms:W3CDTF">2021-08-27T07:13:27Z</dcterms:modified>
</cp:coreProperties>
</file>