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43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1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8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01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7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336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96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7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83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2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1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41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6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7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7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38F1DB-0D14-4178-90EF-869CBA652C2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A6AFF8-D035-41B1-84A1-988FD69FC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 überprüfen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69945" r="12061" b="14098"/>
          <a:stretch/>
        </p:blipFill>
        <p:spPr>
          <a:xfrm>
            <a:off x="1139252" y="2773180"/>
            <a:ext cx="9757345" cy="31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8230" y="4437088"/>
            <a:ext cx="43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0615" y="4375532"/>
            <a:ext cx="647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0308" y="4332157"/>
            <a:ext cx="537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8557" y="4437088"/>
            <a:ext cx="43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304" y="4978488"/>
            <a:ext cx="50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2998" y="4978487"/>
            <a:ext cx="29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7992" y="4978486"/>
            <a:ext cx="269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9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Stunde 7: Das deutsche ABC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Mm,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007" y="2713220"/>
            <a:ext cx="9653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Buchstaben Mm,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schreiben 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 Wörter mit diesen Buchstaben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Übungen 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der Artikel?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Lied hören und mitsingen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048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Buchstaben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Mm,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7" t="34200" r="14208" b="46965"/>
          <a:stretch/>
        </p:blipFill>
        <p:spPr>
          <a:xfrm>
            <a:off x="1295402" y="2518348"/>
            <a:ext cx="9601196" cy="33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36806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neue Wörter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t="25574" r="9854" b="8197"/>
          <a:stretch/>
        </p:blipFill>
        <p:spPr>
          <a:xfrm>
            <a:off x="611234" y="1753848"/>
            <a:ext cx="10961173" cy="43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der Artikel?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13023"/>
            <a:ext cx="1061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de-DE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de-DE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 </a:t>
            </a:r>
            <a:r>
              <a:rPr lang="de-DE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de-DE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</a:p>
          <a:p>
            <a:r>
              <a:rPr lang="ru-RU" sz="8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М.р</a:t>
            </a: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Ж.р</a:t>
            </a: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8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С.р</a:t>
            </a:r>
            <a:r>
              <a:rPr lang="ru-RU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72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</a:t>
            </a:r>
            <a:r>
              <a:rPr lang="de-DE" dirty="0" err="1" smtClean="0"/>
              <a:t>ine</a:t>
            </a:r>
            <a:r>
              <a:rPr lang="de-DE" dirty="0" smtClean="0"/>
              <a:t> Übung machen</a:t>
            </a:r>
            <a:br>
              <a:rPr lang="de-DE" dirty="0" smtClean="0"/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LB. S.21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28853" r="11116" b="33551"/>
          <a:stretch/>
        </p:blipFill>
        <p:spPr>
          <a:xfrm>
            <a:off x="1295402" y="1978701"/>
            <a:ext cx="10082132" cy="419724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537679" y="4482059"/>
            <a:ext cx="1109272" cy="494675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96852" y="4482059"/>
            <a:ext cx="1019332" cy="44970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85220" y="4482059"/>
            <a:ext cx="1394085" cy="494675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72787" y="4976734"/>
            <a:ext cx="1019331" cy="49467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96852" y="4781862"/>
            <a:ext cx="1019332" cy="43471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81075" y="4931764"/>
            <a:ext cx="1304145" cy="284813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92118" y="5111647"/>
            <a:ext cx="1019331" cy="3597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61350" y="5111647"/>
            <a:ext cx="1139253" cy="314792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11449" y="5381470"/>
            <a:ext cx="1469036" cy="404734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80485" y="5426439"/>
            <a:ext cx="1019331" cy="40473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981075" y="4482059"/>
            <a:ext cx="1304145" cy="449705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22295" y="5381470"/>
            <a:ext cx="1289154" cy="44970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80485" y="5111647"/>
            <a:ext cx="1798820" cy="359763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LB. S.21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66666" r="13953" b="14317"/>
          <a:stretch/>
        </p:blipFill>
        <p:spPr>
          <a:xfrm>
            <a:off x="1109272" y="2533339"/>
            <a:ext cx="10118361" cy="35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66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Презентация PowerPoint</vt:lpstr>
      <vt:lpstr>Hausaufgabe überprüfen</vt:lpstr>
      <vt:lpstr>Stunde 7: Das deutsche ABC Mm, Nn, Oo</vt:lpstr>
      <vt:lpstr>Die Buchstaben Mm, Nn, Oo</vt:lpstr>
      <vt:lpstr>Die neue Wörter</vt:lpstr>
      <vt:lpstr>Was ist der Artikel? </vt:lpstr>
      <vt:lpstr>Eine Übung machen LB. S.21 </vt:lpstr>
      <vt:lpstr>Hausaufgabe LB. S.21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2021-08-25T18:36:39Z</dcterms:created>
  <dcterms:modified xsi:type="dcterms:W3CDTF">2021-08-25T19:17:12Z</dcterms:modified>
</cp:coreProperties>
</file>