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8070A21-3D37-44D8-A418-7BCA8E53C4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A39A48C-6043-478E-B58C-2B747E8744B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34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0A21-3D37-44D8-A418-7BCA8E53C4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A48C-6043-478E-B58C-2B747E87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54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0A21-3D37-44D8-A418-7BCA8E53C4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A48C-6043-478E-B58C-2B747E8744B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429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0A21-3D37-44D8-A418-7BCA8E53C4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A48C-6043-478E-B58C-2B747E8744B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918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0A21-3D37-44D8-A418-7BCA8E53C4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A48C-6043-478E-B58C-2B747E87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33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0A21-3D37-44D8-A418-7BCA8E53C4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A48C-6043-478E-B58C-2B747E8744B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137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0A21-3D37-44D8-A418-7BCA8E53C4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A48C-6043-478E-B58C-2B747E8744B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132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0A21-3D37-44D8-A418-7BCA8E53C4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A48C-6043-478E-B58C-2B747E8744B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809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0A21-3D37-44D8-A418-7BCA8E53C4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A48C-6043-478E-B58C-2B747E8744B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71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0A21-3D37-44D8-A418-7BCA8E53C4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A48C-6043-478E-B58C-2B747E87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0A21-3D37-44D8-A418-7BCA8E53C4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A48C-6043-478E-B58C-2B747E8744B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12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0A21-3D37-44D8-A418-7BCA8E53C4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A48C-6043-478E-B58C-2B747E87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56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0A21-3D37-44D8-A418-7BCA8E53C4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A48C-6043-478E-B58C-2B747E8744B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42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0A21-3D37-44D8-A418-7BCA8E53C4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A48C-6043-478E-B58C-2B747E8744B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59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0A21-3D37-44D8-A418-7BCA8E53C4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A48C-6043-478E-B58C-2B747E87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40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0A21-3D37-44D8-A418-7BCA8E53C4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A48C-6043-478E-B58C-2B747E8744B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65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0A21-3D37-44D8-A418-7BCA8E53C4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A48C-6043-478E-B58C-2B747E87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9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070A21-3D37-44D8-A418-7BCA8E53C43D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39A48C-6043-478E-B58C-2B747E874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25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23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Hausaufgabe</a:t>
            </a:r>
            <a:b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LB. S.19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3" t="69945" r="12061" b="14098"/>
          <a:stretch/>
        </p:blipFill>
        <p:spPr>
          <a:xfrm>
            <a:off x="1139252" y="2773180"/>
            <a:ext cx="9757345" cy="311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9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Hausaufgabe überprüfen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" t="16322" r="5125" b="68276"/>
          <a:stretch/>
        </p:blipFill>
        <p:spPr>
          <a:xfrm>
            <a:off x="898634" y="2554014"/>
            <a:ext cx="10389476" cy="3531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7836" y="4319751"/>
            <a:ext cx="314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6852" y="4319751"/>
            <a:ext cx="28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7128" y="4319751"/>
            <a:ext cx="314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7774" y="4319751"/>
            <a:ext cx="25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0977" y="4382295"/>
            <a:ext cx="556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5030" y="4369889"/>
            <a:ext cx="344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1921" y="5028627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1212" y="5016220"/>
            <a:ext cx="25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022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392" y="772270"/>
            <a:ext cx="9601196" cy="771717"/>
          </a:xfrm>
        </p:spPr>
        <p:txBody>
          <a:bodyPr/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Hausaufgabe überprüfen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1" t="74204" r="18783" b="20163"/>
          <a:stretch/>
        </p:blipFill>
        <p:spPr>
          <a:xfrm>
            <a:off x="2728209" y="1543987"/>
            <a:ext cx="6280879" cy="1603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8898" y="3417757"/>
            <a:ext cx="283314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Hund</a:t>
            </a:r>
          </a:p>
          <a:p>
            <a:r>
              <a:rPr lang="de-D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Igel</a:t>
            </a:r>
          </a:p>
          <a:p>
            <a:endParaRPr lang="de-DE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0407" y="3417757"/>
            <a:ext cx="368758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Dino</a:t>
            </a:r>
          </a:p>
          <a:p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</a:t>
            </a:r>
          </a:p>
          <a:p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Giraffe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5666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letzten Themen wiederholen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8" t="51803" r="65344" b="35082"/>
          <a:stretch/>
        </p:blipFill>
        <p:spPr>
          <a:xfrm>
            <a:off x="1295402" y="2743199"/>
            <a:ext cx="1372847" cy="17525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7" t="48962" r="8908" b="35519"/>
          <a:stretch/>
        </p:blipFill>
        <p:spPr>
          <a:xfrm>
            <a:off x="9308892" y="2743199"/>
            <a:ext cx="779488" cy="10643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5" t="77159" r="52102" b="9070"/>
          <a:stretch/>
        </p:blipFill>
        <p:spPr>
          <a:xfrm>
            <a:off x="3013022" y="3855283"/>
            <a:ext cx="1334125" cy="17510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0" t="67760" r="18052" b="14317"/>
          <a:stretch/>
        </p:blipFill>
        <p:spPr>
          <a:xfrm>
            <a:off x="9099028" y="4495769"/>
            <a:ext cx="734519" cy="12291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1" t="31913" r="51305" b="55628"/>
          <a:stretch/>
        </p:blipFill>
        <p:spPr>
          <a:xfrm>
            <a:off x="5348989" y="4691922"/>
            <a:ext cx="1484026" cy="10330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6" t="70163" r="14584" b="16285"/>
          <a:stretch/>
        </p:blipFill>
        <p:spPr>
          <a:xfrm>
            <a:off x="5771212" y="2926188"/>
            <a:ext cx="2518349" cy="13460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3" t="50930" r="18997" b="40984"/>
          <a:stretch/>
        </p:blipFill>
        <p:spPr>
          <a:xfrm>
            <a:off x="4264700" y="2853282"/>
            <a:ext cx="794479" cy="5546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8739" y="4375663"/>
            <a:ext cx="2026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Elefant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2897" y="5606321"/>
            <a:ext cx="126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Fisch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2354" y="3407919"/>
            <a:ext cx="1738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Banane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6321" y="4272197"/>
            <a:ext cx="157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Clown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06321" y="5724963"/>
            <a:ext cx="1226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Auto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5297" y="4251117"/>
            <a:ext cx="1933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Computer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99028" y="5806376"/>
            <a:ext cx="1797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Flamingo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99028" y="3855283"/>
            <a:ext cx="1304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Esel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666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Stunde 6: Das deutsche ABC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Jj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Kk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8997" y="2743200"/>
            <a:ext cx="94887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Buchstaben </a:t>
            </a:r>
            <a:r>
              <a:rPr lang="de-DE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Jj</a:t>
            </a: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Kk</a:t>
            </a: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</a:t>
            </a:r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schreiben </a:t>
            </a: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Neue Wörter mit diesen Buchstaben lernen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Übungen machen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Basteln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6782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Das deutsche ABC</a:t>
            </a:r>
            <a:r>
              <a:rPr lang="de-DE" dirty="0"/>
              <a:t/>
            </a:r>
            <a:br>
              <a:rPr lang="de-DE" dirty="0"/>
            </a:br>
            <a:r>
              <a:rPr lang="de-DE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Jj</a:t>
            </a:r>
            <a:r>
              <a:rPr lang="de-DE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Kk</a:t>
            </a:r>
            <a:r>
              <a:rPr lang="de-DE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9" t="32107" r="49863" b="46128"/>
          <a:stretch/>
        </p:blipFill>
        <p:spPr>
          <a:xfrm>
            <a:off x="1295402" y="2488368"/>
            <a:ext cx="9601195" cy="343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3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0452" y="682330"/>
            <a:ext cx="9601196" cy="1041540"/>
          </a:xfrm>
        </p:spPr>
        <p:txBody>
          <a:bodyPr/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neue Wörter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3" t="22503" r="8593" b="9423"/>
          <a:stretch/>
        </p:blipFill>
        <p:spPr>
          <a:xfrm>
            <a:off x="1220453" y="1723871"/>
            <a:ext cx="9872268" cy="446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9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432" y="787260"/>
            <a:ext cx="9601196" cy="1303867"/>
          </a:xfrm>
        </p:spPr>
        <p:txBody>
          <a:bodyPr/>
          <a:lstStyle/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 das …? Das ist …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 t="35847" r="11431" b="30929"/>
          <a:stretch/>
        </p:blipFill>
        <p:spPr>
          <a:xfrm>
            <a:off x="1124262" y="1798820"/>
            <a:ext cx="9727366" cy="4107305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5636302" y="2413416"/>
            <a:ext cx="1139252" cy="25633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916774" y="3147934"/>
            <a:ext cx="4047344" cy="3897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841823" y="3672590"/>
            <a:ext cx="2698229" cy="4646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916774" y="2413416"/>
            <a:ext cx="3387777" cy="18587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411449" y="4781862"/>
            <a:ext cx="3552669" cy="1948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276538" y="3672590"/>
            <a:ext cx="1364105" cy="16564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48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 Übung machen</a:t>
            </a:r>
            <a:b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LB. S.19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16300" r="11747" b="68722"/>
          <a:stretch/>
        </p:blipFill>
        <p:spPr>
          <a:xfrm>
            <a:off x="1184223" y="2548328"/>
            <a:ext cx="9878518" cy="338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4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</TotalTime>
  <Words>78</Words>
  <Application>Microsoft Office PowerPoint</Application>
  <PresentationFormat>Широкоэкранный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Garamond</vt:lpstr>
      <vt:lpstr>Натуральные материалы</vt:lpstr>
      <vt:lpstr>Презентация PowerPoint</vt:lpstr>
      <vt:lpstr>Hausaufgabe überprüfen</vt:lpstr>
      <vt:lpstr>Hausaufgabe überprüfen</vt:lpstr>
      <vt:lpstr>Die letzten Themen wiederholen</vt:lpstr>
      <vt:lpstr>Stunde 6: Das deutsche ABC Jj, Kk, Ll</vt:lpstr>
      <vt:lpstr> Das deutsche ABC Jj, Kk, Ll</vt:lpstr>
      <vt:lpstr>Die neue Wörter</vt:lpstr>
      <vt:lpstr>Ist das …? Das ist …</vt:lpstr>
      <vt:lpstr>Eine Übung machen LB. S.19</vt:lpstr>
      <vt:lpstr>Hausaufgabe LB. S.19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dcterms:created xsi:type="dcterms:W3CDTF">2021-08-25T17:23:26Z</dcterms:created>
  <dcterms:modified xsi:type="dcterms:W3CDTF">2021-08-25T18:47:22Z</dcterms:modified>
</cp:coreProperties>
</file>