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963FCA-8625-4ADD-90FA-F1A4DCEC93E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A92625-7A32-4B7E-84BC-73E50DDC5AF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93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3FCA-8625-4ADD-90FA-F1A4DCEC93E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2625-7A32-4B7E-84BC-73E50DDC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5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3FCA-8625-4ADD-90FA-F1A4DCEC93E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2625-7A32-4B7E-84BC-73E50DDC5AF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971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3FCA-8625-4ADD-90FA-F1A4DCEC93E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2625-7A32-4B7E-84BC-73E50DDC5AF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501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3FCA-8625-4ADD-90FA-F1A4DCEC93E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2625-7A32-4B7E-84BC-73E50DDC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3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3FCA-8625-4ADD-90FA-F1A4DCEC93E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2625-7A32-4B7E-84BC-73E50DDC5AF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78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3FCA-8625-4ADD-90FA-F1A4DCEC93E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2625-7A32-4B7E-84BC-73E50DDC5AF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92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3FCA-8625-4ADD-90FA-F1A4DCEC93E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2625-7A32-4B7E-84BC-73E50DDC5AF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16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3FCA-8625-4ADD-90FA-F1A4DCEC93E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2625-7A32-4B7E-84BC-73E50DDC5AF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3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3FCA-8625-4ADD-90FA-F1A4DCEC93E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2625-7A32-4B7E-84BC-73E50DDC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4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3FCA-8625-4ADD-90FA-F1A4DCEC93E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2625-7A32-4B7E-84BC-73E50DDC5AF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52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3FCA-8625-4ADD-90FA-F1A4DCEC93E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2625-7A32-4B7E-84BC-73E50DDC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4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3FCA-8625-4ADD-90FA-F1A4DCEC93E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2625-7A32-4B7E-84BC-73E50DDC5AF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14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3FCA-8625-4ADD-90FA-F1A4DCEC93E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2625-7A32-4B7E-84BC-73E50DDC5AF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72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3FCA-8625-4ADD-90FA-F1A4DCEC93E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2625-7A32-4B7E-84BC-73E50DDC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9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3FCA-8625-4ADD-90FA-F1A4DCEC93E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2625-7A32-4B7E-84BC-73E50DDC5AF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53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3FCA-8625-4ADD-90FA-F1A4DCEC93E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2625-7A32-4B7E-84BC-73E50DDC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0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963FCA-8625-4ADD-90FA-F1A4DCEC93E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A92625-7A32-4B7E-84BC-73E50DDC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6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6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 überprüfen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b="55847"/>
          <a:stretch/>
        </p:blipFill>
        <p:spPr>
          <a:xfrm>
            <a:off x="809469" y="2098622"/>
            <a:ext cx="10403174" cy="3492709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353456" y="4347148"/>
            <a:ext cx="404734" cy="76449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192905" y="4482059"/>
            <a:ext cx="239843" cy="95937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92511" y="3867462"/>
            <a:ext cx="599607" cy="110927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096656" y="3732551"/>
            <a:ext cx="164892" cy="109428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981075" y="4092315"/>
            <a:ext cx="284814" cy="101933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525062" y="4347148"/>
            <a:ext cx="554636" cy="109428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8709285" y="3732551"/>
            <a:ext cx="569626" cy="124418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21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Stunde 5: Das deutsche ABC</a:t>
            </a:r>
            <a:b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Gg,Hh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3948" y="2698230"/>
            <a:ext cx="9292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Buchstaben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Ff schreiben 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 Wörter mit diesen Buchstaben 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Übungen machen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Bewegungslied sehen und mit machen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Buchstaben </a:t>
            </a:r>
            <a:br>
              <a:rPr lang="de-DE" dirty="0" smtClean="0"/>
            </a:b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Gg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Hh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, Ff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 t="33022" r="87736" b="47984"/>
          <a:stretch/>
        </p:blipFill>
        <p:spPr>
          <a:xfrm>
            <a:off x="4297180" y="2695377"/>
            <a:ext cx="3597639" cy="3087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3" t="13830" r="5357" b="67325"/>
          <a:stretch/>
        </p:blipFill>
        <p:spPr>
          <a:xfrm>
            <a:off x="1132114" y="2695378"/>
            <a:ext cx="3165065" cy="3118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9" t="31459" r="78034" b="44833"/>
          <a:stretch/>
        </p:blipFill>
        <p:spPr>
          <a:xfrm>
            <a:off x="7894818" y="2695377"/>
            <a:ext cx="3001779" cy="311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37358"/>
            <a:ext cx="9601196" cy="1303867"/>
          </a:xfrm>
        </p:spPr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neue Wörter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8" t="24700" r="12377" b="8634"/>
          <a:stretch/>
        </p:blipFill>
        <p:spPr>
          <a:xfrm>
            <a:off x="989351" y="1648918"/>
            <a:ext cx="10208301" cy="46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24736"/>
            <a:ext cx="9601196" cy="1064026"/>
          </a:xfrm>
        </p:spPr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Übung machen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" t="33223" r="11967" b="35520"/>
          <a:stretch/>
        </p:blipFill>
        <p:spPr>
          <a:xfrm>
            <a:off x="1295402" y="2113612"/>
            <a:ext cx="9707378" cy="3867463"/>
          </a:xfrm>
          <a:prstGeom prst="rect">
            <a:avLst/>
          </a:prstGeom>
        </p:spPr>
      </p:pic>
      <p:sp>
        <p:nvSpPr>
          <p:cNvPr id="4" name="5-конечная звезда 3"/>
          <p:cNvSpPr/>
          <p:nvPr/>
        </p:nvSpPr>
        <p:spPr>
          <a:xfrm>
            <a:off x="4601980" y="4152275"/>
            <a:ext cx="209863" cy="2098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9848538" y="4152275"/>
            <a:ext cx="344774" cy="1798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684426" y="5546360"/>
            <a:ext cx="254833" cy="2248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20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</a:t>
            </a:r>
            <a:b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LB. S. 17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t="16322" r="5125" b="68276"/>
          <a:stretch/>
        </p:blipFill>
        <p:spPr>
          <a:xfrm>
            <a:off x="898634" y="2554014"/>
            <a:ext cx="10389476" cy="353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 smtClean="0"/>
              <a:t>Hausafgabe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LB. S.17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4" b="16346"/>
          <a:stretch/>
        </p:blipFill>
        <p:spPr>
          <a:xfrm>
            <a:off x="804041" y="2695904"/>
            <a:ext cx="10231821" cy="309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67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40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Презентация PowerPoint</vt:lpstr>
      <vt:lpstr>Hausaufgabe überprüfen</vt:lpstr>
      <vt:lpstr>Stunde 5: Das deutsche ABC Gg,Hh, Ii</vt:lpstr>
      <vt:lpstr>Die Buchstaben  Gg, Hh, Ff</vt:lpstr>
      <vt:lpstr>Die neue Wörter</vt:lpstr>
      <vt:lpstr>Eine Übung machen</vt:lpstr>
      <vt:lpstr>Hausaufgabe LB. S. 17</vt:lpstr>
      <vt:lpstr>Hausafgabe  LB. S.17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2021-08-25T04:28:46Z</dcterms:created>
  <dcterms:modified xsi:type="dcterms:W3CDTF">2021-08-25T17:20:54Z</dcterms:modified>
</cp:coreProperties>
</file>