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932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56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971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501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136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788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292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16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539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4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527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4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140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724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93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53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60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1963FCA-8625-4ADD-90FA-F1A4DCEC93E2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A92625-7A32-4B7E-84BC-73E50DDC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16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660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Hausaufgabe überprüfen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1" b="55847"/>
          <a:stretch/>
        </p:blipFill>
        <p:spPr>
          <a:xfrm>
            <a:off x="809469" y="2098622"/>
            <a:ext cx="10403174" cy="349270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2353456" y="4347148"/>
            <a:ext cx="404734" cy="76449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192905" y="4482059"/>
            <a:ext cx="239843" cy="95937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792511" y="3867462"/>
            <a:ext cx="599607" cy="11092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5096656" y="3732551"/>
            <a:ext cx="164892" cy="109428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5981075" y="4092315"/>
            <a:ext cx="284814" cy="101933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525062" y="4347148"/>
            <a:ext cx="554636" cy="109428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709285" y="3732551"/>
            <a:ext cx="569626" cy="124418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21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Stunde 5: Das deutsche ABC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Gg,Hh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3948" y="2698230"/>
            <a:ext cx="9292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Buchstaben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Ff schreiben lernen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Wörter mit diesen Buchstaben lernen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 machen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Bewegungslied sehen und mit machen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41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Die Buchstaben </a:t>
            </a:r>
            <a:br>
              <a:rPr lang="de-DE" dirty="0" smtClean="0"/>
            </a:b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Gg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Hh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, Ff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" t="33022" r="87736" b="47984"/>
          <a:stretch/>
        </p:blipFill>
        <p:spPr>
          <a:xfrm>
            <a:off x="4297180" y="2695377"/>
            <a:ext cx="3597639" cy="30879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3" t="13830" r="5357" b="67325"/>
          <a:stretch/>
        </p:blipFill>
        <p:spPr>
          <a:xfrm>
            <a:off x="1132114" y="2695378"/>
            <a:ext cx="3165065" cy="3118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9" t="31459" r="78034" b="44833"/>
          <a:stretch/>
        </p:blipFill>
        <p:spPr>
          <a:xfrm>
            <a:off x="7894818" y="2695377"/>
            <a:ext cx="3001779" cy="311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37358"/>
            <a:ext cx="9601196" cy="1303867"/>
          </a:xfrm>
        </p:spPr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neue Wörter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8" t="24700" r="12377" b="8634"/>
          <a:stretch/>
        </p:blipFill>
        <p:spPr>
          <a:xfrm>
            <a:off x="989351" y="1648918"/>
            <a:ext cx="10208301" cy="461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4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24736"/>
            <a:ext cx="9601196" cy="1064026"/>
          </a:xfrm>
        </p:spPr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Eine Übung machen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7" t="33223" r="11967" b="35520"/>
          <a:stretch/>
        </p:blipFill>
        <p:spPr>
          <a:xfrm>
            <a:off x="1295402" y="2113612"/>
            <a:ext cx="9707378" cy="3867463"/>
          </a:xfrm>
          <a:prstGeom prst="rect">
            <a:avLst/>
          </a:prstGeom>
        </p:spPr>
      </p:pic>
      <p:sp>
        <p:nvSpPr>
          <p:cNvPr id="4" name="5-конечная звезда 3"/>
          <p:cNvSpPr/>
          <p:nvPr/>
        </p:nvSpPr>
        <p:spPr>
          <a:xfrm>
            <a:off x="4601980" y="4152275"/>
            <a:ext cx="209863" cy="2098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9848538" y="4152275"/>
            <a:ext cx="344774" cy="1798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4684426" y="5546360"/>
            <a:ext cx="254833" cy="22485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20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LB. S. 17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" t="16322" r="5125" b="68276"/>
          <a:stretch/>
        </p:blipFill>
        <p:spPr>
          <a:xfrm>
            <a:off x="898634" y="2554014"/>
            <a:ext cx="10389476" cy="353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6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err="1" smtClean="0"/>
              <a:t>Hausafgabe</a:t>
            </a:r>
            <a:r>
              <a:rPr lang="de-DE" b="1" dirty="0" smtClean="0"/>
              <a:t> </a:t>
            </a:r>
            <a:br>
              <a:rPr lang="de-DE" b="1" dirty="0" smtClean="0"/>
            </a:b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</a:rPr>
              <a:t>LB. S.17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04" b="16346"/>
          <a:stretch/>
        </p:blipFill>
        <p:spPr>
          <a:xfrm>
            <a:off x="804041" y="2695904"/>
            <a:ext cx="10231821" cy="30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673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</TotalTime>
  <Words>40</Words>
  <Application>Microsoft Office PowerPoint</Application>
  <PresentationFormat>Широкоэкранный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Презентация PowerPoint</vt:lpstr>
      <vt:lpstr>Hausaufgabe überprüfen</vt:lpstr>
      <vt:lpstr>Stunde 5: Das deutsche ABC Gg,Hh, Ii</vt:lpstr>
      <vt:lpstr>Die Buchstaben  Gg, Hh, Ff</vt:lpstr>
      <vt:lpstr>Die neue Wörter</vt:lpstr>
      <vt:lpstr>Eine Übung machen</vt:lpstr>
      <vt:lpstr>Hausaufgabe LB. S. 17</vt:lpstr>
      <vt:lpstr>Hausafgabe  LB. S.17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2021-08-25T04:28:46Z</dcterms:created>
  <dcterms:modified xsi:type="dcterms:W3CDTF">2021-08-25T17:20:54Z</dcterms:modified>
</cp:coreProperties>
</file>