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77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566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092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7778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250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4197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056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2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394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852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645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8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42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08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77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39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25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EA8D605-9E62-4053-B73F-EBB797EFC0AF}" type="datetimeFigureOut">
              <a:rPr lang="ru-RU" smtClean="0"/>
              <a:t>24.08.2021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02CD02-C7F0-4D6A-8D3D-51D76982A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19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8" t="28853" r="10312" b="56065"/>
          <a:stretch/>
        </p:blipFill>
        <p:spPr>
          <a:xfrm>
            <a:off x="1295402" y="1978702"/>
            <a:ext cx="9722368" cy="38524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8" t="28853" r="10312" b="56065"/>
          <a:stretch/>
        </p:blipFill>
        <p:spPr>
          <a:xfrm>
            <a:off x="1447802" y="2131102"/>
            <a:ext cx="9722368" cy="38524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88170" y="3942413"/>
            <a:ext cx="5996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71607" y="3942413"/>
            <a:ext cx="5396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95084" y="3977177"/>
            <a:ext cx="4047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9430" y="4572000"/>
            <a:ext cx="4347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90813" y="4631684"/>
            <a:ext cx="5549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35667" y="4649419"/>
            <a:ext cx="5661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48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letzte Thema wiederholen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2" t="45197" r="11431" b="13974"/>
          <a:stretch/>
        </p:blipFill>
        <p:spPr>
          <a:xfrm>
            <a:off x="1004342" y="2023672"/>
            <a:ext cx="10028420" cy="4077325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4362138" y="2878111"/>
            <a:ext cx="3672590" cy="959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4661941" y="3072984"/>
            <a:ext cx="1768839" cy="389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61941" y="4002374"/>
            <a:ext cx="3702570" cy="929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4092315" y="4002374"/>
            <a:ext cx="1379095" cy="509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092315" y="3072984"/>
            <a:ext cx="5096655" cy="1993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362138" y="5411449"/>
            <a:ext cx="1499016" cy="1948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70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Stunde 4: Das deutsche ABC 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Ff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54046" y="2698230"/>
            <a:ext cx="9442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Buchstaben </a:t>
            </a:r>
            <a:r>
              <a:rPr lang="de-DE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Ff schreiben lernen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Wörter mit diesen Buchstaben lernen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 machen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Bewegungslied sehen und mit machen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31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49" t="13690" r="17077" b="67475"/>
          <a:stretch/>
        </p:blipFill>
        <p:spPr>
          <a:xfrm>
            <a:off x="749508" y="719529"/>
            <a:ext cx="10583056" cy="538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6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Wörter mit den Buchstaben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Dd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</a:t>
            </a: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Ff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3169" r="7963" b="7759"/>
          <a:stretch/>
        </p:blipFill>
        <p:spPr>
          <a:xfrm>
            <a:off x="869430" y="1588956"/>
            <a:ext cx="10238281" cy="473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0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0431" y="727299"/>
            <a:ext cx="9601196" cy="1303867"/>
          </a:xfrm>
        </p:spPr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 machen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4" t="17268" r="11745" b="68743"/>
          <a:stretch/>
        </p:blipFill>
        <p:spPr>
          <a:xfrm>
            <a:off x="854439" y="2031166"/>
            <a:ext cx="10789643" cy="338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0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1" b="55847"/>
          <a:stretch/>
        </p:blipFill>
        <p:spPr>
          <a:xfrm>
            <a:off x="809469" y="2098622"/>
            <a:ext cx="10403174" cy="349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</TotalTime>
  <Words>47</Words>
  <Application>Microsoft Office PowerPoint</Application>
  <PresentationFormat>Широкоэкранный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Презентация PowerPoint</vt:lpstr>
      <vt:lpstr>Hausaufgabe überprüfen</vt:lpstr>
      <vt:lpstr>Das letzte Thema wiederholen</vt:lpstr>
      <vt:lpstr>Stunde 4: Das deutsche ABC  Dd, Ee, Ff</vt:lpstr>
      <vt:lpstr>Презентация PowerPoint</vt:lpstr>
      <vt:lpstr>Wörter mit den Buchstaben Dd, Ee, Ff</vt:lpstr>
      <vt:lpstr>Übung machen</vt:lpstr>
      <vt:lpstr>Hausaufgabe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</cp:revision>
  <dcterms:created xsi:type="dcterms:W3CDTF">2021-08-24T17:19:04Z</dcterms:created>
  <dcterms:modified xsi:type="dcterms:W3CDTF">2021-08-24T18:13:59Z</dcterms:modified>
</cp:coreProperties>
</file>