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7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9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1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5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9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5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6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2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7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5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A8D605-9E62-4053-B73F-EBB797EFC0A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02CD02-C7F0-4D6A-8D3D-51D76982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28853" r="10312" b="56065"/>
          <a:stretch/>
        </p:blipFill>
        <p:spPr>
          <a:xfrm>
            <a:off x="1295402" y="1978702"/>
            <a:ext cx="9722368" cy="3852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28853" r="10312" b="56065"/>
          <a:stretch/>
        </p:blipFill>
        <p:spPr>
          <a:xfrm>
            <a:off x="1447802" y="2131102"/>
            <a:ext cx="9722368" cy="3852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8170" y="3942413"/>
            <a:ext cx="599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607" y="3942413"/>
            <a:ext cx="539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5084" y="3977177"/>
            <a:ext cx="40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9430" y="4572000"/>
            <a:ext cx="43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0813" y="4631684"/>
            <a:ext cx="554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35667" y="4649419"/>
            <a:ext cx="566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4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letzte Thema wiederholen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5197" r="11431" b="13974"/>
          <a:stretch/>
        </p:blipFill>
        <p:spPr>
          <a:xfrm>
            <a:off x="1004342" y="2023672"/>
            <a:ext cx="10028420" cy="407732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4362138" y="2878111"/>
            <a:ext cx="3672590" cy="959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61941" y="3072984"/>
            <a:ext cx="1768839" cy="38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61941" y="4002374"/>
            <a:ext cx="3702570" cy="9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92315" y="4002374"/>
            <a:ext cx="1379095" cy="50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92315" y="3072984"/>
            <a:ext cx="5096655" cy="199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62138" y="5411449"/>
            <a:ext cx="1499016" cy="194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 4: Das deutsche ABC 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Ff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046" y="2698230"/>
            <a:ext cx="9442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Buchstaben </a:t>
            </a:r>
            <a:r>
              <a:rPr lang="de-D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Ff schreiben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 Wörter mit diesen Buchstaben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Bewegungslied sehen und mit machen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3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9" t="13690" r="17077" b="67475"/>
          <a:stretch/>
        </p:blipFill>
        <p:spPr>
          <a:xfrm>
            <a:off x="749508" y="719529"/>
            <a:ext cx="10583056" cy="53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Wörter mit den Buchstaben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Ff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3169" r="7963" b="7759"/>
          <a:stretch/>
        </p:blipFill>
        <p:spPr>
          <a:xfrm>
            <a:off x="869430" y="1588956"/>
            <a:ext cx="10238281" cy="47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431" y="727299"/>
            <a:ext cx="9601196" cy="1303867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machen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17268" r="11745" b="68743"/>
          <a:stretch/>
        </p:blipFill>
        <p:spPr>
          <a:xfrm>
            <a:off x="854439" y="2031166"/>
            <a:ext cx="10789643" cy="33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b="55847"/>
          <a:stretch/>
        </p:blipFill>
        <p:spPr>
          <a:xfrm>
            <a:off x="809469" y="2098622"/>
            <a:ext cx="10403174" cy="3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Das letzte Thema wiederholen</vt:lpstr>
      <vt:lpstr>Stunde 4: Das deutsche ABC  Dd, Ee, Ff</vt:lpstr>
      <vt:lpstr>Презентация PowerPoint</vt:lpstr>
      <vt:lpstr>Wörter mit den Buchstaben Dd, Ee, Ff</vt:lpstr>
      <vt:lpstr>Übung machen</vt:lpstr>
      <vt:lpstr>Hausaufgabe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2021-08-24T17:19:04Z</dcterms:created>
  <dcterms:modified xsi:type="dcterms:W3CDTF">2021-08-24T18:13:59Z</dcterms:modified>
</cp:coreProperties>
</file>