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3E3-FE31-4CA8-9ACA-58603C89B518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D242-7CC0-4A93-82E2-04D046599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D242-7CC0-4A93-82E2-04D046599D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0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1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7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9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21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3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8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0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BEC-7191-4C3D-B200-5ECF4B06300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427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7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436096" y="731520"/>
            <a:ext cx="2107704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15681"/>
            <a:ext cx="3600400" cy="338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6" y="2276873"/>
            <a:ext cx="464526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271590" y="1124744"/>
            <a:ext cx="3493136" cy="100306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kommst</a:t>
            </a:r>
            <a:r>
              <a:rPr lang="en-US" dirty="0" smtClean="0"/>
              <a:t> du? Lola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805264"/>
            <a:ext cx="4104456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komme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Taschkent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5805264"/>
            <a:ext cx="3456384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komme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eutschland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4860032" y="908720"/>
            <a:ext cx="3888432" cy="108012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kommst</a:t>
            </a:r>
            <a:r>
              <a:rPr lang="en-US" dirty="0" smtClean="0"/>
              <a:t> du? </a:t>
            </a:r>
            <a:r>
              <a:rPr lang="en-US" dirty="0" err="1" smtClean="0"/>
              <a:t>Timo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260648"/>
            <a:ext cx="6552728" cy="4183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Das </a:t>
            </a:r>
            <a:r>
              <a:rPr lang="en-US" sz="2800" dirty="0" err="1" smtClean="0"/>
              <a:t>letzte</a:t>
            </a:r>
            <a:r>
              <a:rPr lang="en-US" sz="2800" dirty="0" smtClean="0"/>
              <a:t>   </a:t>
            </a:r>
            <a:r>
              <a:rPr lang="en-US" sz="2800" dirty="0" err="1" smtClean="0"/>
              <a:t>Thema</a:t>
            </a:r>
            <a:r>
              <a:rPr lang="en-US" sz="2800" dirty="0" smtClean="0"/>
              <a:t> </a:t>
            </a:r>
            <a:r>
              <a:rPr lang="en-US" sz="2800" dirty="0" err="1" smtClean="0"/>
              <a:t>überprüfen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770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20688"/>
            <a:ext cx="4139506" cy="611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7"/>
          <a:stretch/>
        </p:blipFill>
        <p:spPr bwMode="auto">
          <a:xfrm>
            <a:off x="4420847" y="620688"/>
            <a:ext cx="4579386" cy="611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5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31520"/>
            <a:ext cx="8064896" cy="57218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92696"/>
            <a:ext cx="597666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Stunde</a:t>
            </a:r>
            <a:r>
              <a:rPr lang="en-US" sz="3200" dirty="0" smtClean="0"/>
              <a:t> 2. </a:t>
            </a:r>
            <a:r>
              <a:rPr lang="en-US" sz="3200" dirty="0" err="1" smtClean="0"/>
              <a:t>Timo</a:t>
            </a:r>
            <a:r>
              <a:rPr lang="en-US" sz="3200" dirty="0" smtClean="0"/>
              <a:t> </a:t>
            </a:r>
            <a:r>
              <a:rPr lang="en-US" sz="3200" dirty="0" err="1" smtClean="0"/>
              <a:t>ist</a:t>
            </a:r>
            <a:r>
              <a:rPr lang="en-US" sz="3200" dirty="0" smtClean="0"/>
              <a:t> </a:t>
            </a:r>
            <a:r>
              <a:rPr lang="en-US" sz="3200" dirty="0" err="1" smtClean="0"/>
              <a:t>schon</a:t>
            </a:r>
            <a:r>
              <a:rPr lang="en-US" sz="3200" dirty="0" smtClean="0"/>
              <a:t> </a:t>
            </a:r>
            <a:r>
              <a:rPr lang="en-US" sz="3200" dirty="0" err="1" smtClean="0"/>
              <a:t>fünf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158410" r="-50966" b="-225116"/>
          <a:stretch/>
        </p:blipFill>
        <p:spPr bwMode="auto">
          <a:xfrm>
            <a:off x="2392435" y="8938476"/>
            <a:ext cx="3163238" cy="746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5" b="23204"/>
          <a:stretch/>
        </p:blipFill>
        <p:spPr bwMode="auto">
          <a:xfrm>
            <a:off x="1763688" y="1484784"/>
            <a:ext cx="5256584" cy="486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75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097"/>
            <a:ext cx="7128792" cy="643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91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/>
              <a:t>Wir</a:t>
            </a:r>
            <a:r>
              <a:rPr lang="en-US" b="1" dirty="0" smtClean="0"/>
              <a:t> </a:t>
            </a:r>
            <a:r>
              <a:rPr lang="en-US" b="1" dirty="0" err="1" smtClean="0"/>
              <a:t>kennen</a:t>
            </a:r>
            <a:r>
              <a:rPr lang="en-US" b="1" dirty="0" smtClean="0"/>
              <a:t> ABC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91811"/>
            <a:ext cx="6192688" cy="520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769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35</Words>
  <Application>Microsoft Office PowerPoint</Application>
  <PresentationFormat>Экран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TT</vt:lpstr>
      <vt:lpstr>Презентация PowerPoint</vt:lpstr>
      <vt:lpstr>Презентация PowerPoint</vt:lpstr>
      <vt:lpstr>Презентация PowerPoint</vt:lpstr>
      <vt:lpstr>Wir kennen ABC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2021-08-23T23:12:40Z</dcterms:created>
  <dcterms:modified xsi:type="dcterms:W3CDTF">2021-08-24T14:10:55Z</dcterms:modified>
</cp:coreProperties>
</file>