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76" r:id="rId4"/>
    <p:sldId id="555" r:id="rId5"/>
    <p:sldId id="531" r:id="rId6"/>
    <p:sldId id="545" r:id="rId7"/>
    <p:sldId id="559" r:id="rId8"/>
    <p:sldId id="556" r:id="rId9"/>
    <p:sldId id="558" r:id="rId10"/>
    <p:sldId id="319" r:id="rId11"/>
    <p:sldId id="557" r:id="rId12"/>
    <p:sldId id="32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276"/>
            <p14:sldId id="555"/>
            <p14:sldId id="531"/>
            <p14:sldId id="545"/>
            <p14:sldId id="559"/>
            <p14:sldId id="556"/>
            <p14:sldId id="558"/>
            <p14:sldId id="319"/>
            <p14:sldId id="557"/>
          </p14:sldIdLst>
        </p14:section>
        <p14:section name="Раздел без заголовка" id="{AE111F83-7BCC-4D1B-837E-D40094064CE1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6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39421" y="1748388"/>
            <a:ext cx="5574916" cy="230832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488029E7-8D77-4333-BA97-34C86FE3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96A9F-907F-4E73-8930-24D93DF173EE}"/>
              </a:ext>
            </a:extLst>
          </p:cNvPr>
          <p:cNvSpPr txBox="1"/>
          <p:nvPr/>
        </p:nvSpPr>
        <p:spPr>
          <a:xfrm>
            <a:off x="1509465" y="1046830"/>
            <a:ext cx="9496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3B27-57CA-4785-BFD9-D68EF1B0378A}"/>
              </a:ext>
            </a:extLst>
          </p:cNvPr>
          <p:cNvSpPr txBox="1"/>
          <p:nvPr/>
        </p:nvSpPr>
        <p:spPr>
          <a:xfrm>
            <a:off x="2340970" y="1770494"/>
            <a:ext cx="214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+ 65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117C7-7589-4B7D-9088-464284704AAC}"/>
              </a:ext>
            </a:extLst>
          </p:cNvPr>
          <p:cNvSpPr txBox="1"/>
          <p:nvPr/>
        </p:nvSpPr>
        <p:spPr>
          <a:xfrm>
            <a:off x="2312677" y="2414007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+ 19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983D8-F905-4CF0-AB05-CA34ADEBD12C}"/>
              </a:ext>
            </a:extLst>
          </p:cNvPr>
          <p:cNvSpPr txBox="1"/>
          <p:nvPr/>
        </p:nvSpPr>
        <p:spPr>
          <a:xfrm>
            <a:off x="7275103" y="1815061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+ 13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53E48-C826-4943-90B8-77240C5B2CA0}"/>
              </a:ext>
            </a:extLst>
          </p:cNvPr>
          <p:cNvSpPr txBox="1"/>
          <p:nvPr/>
        </p:nvSpPr>
        <p:spPr>
          <a:xfrm>
            <a:off x="7266610" y="2355269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+ 9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07772-7B55-4B62-838A-B0545B3B4903}"/>
              </a:ext>
            </a:extLst>
          </p:cNvPr>
          <p:cNvSpPr txBox="1"/>
          <p:nvPr/>
        </p:nvSpPr>
        <p:spPr>
          <a:xfrm>
            <a:off x="4250059" y="1773290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Qo‘shishga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sz="44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 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>
            <a:extLst>
              <a:ext uri="{FF2B5EF4-FFF2-40B4-BE49-F238E27FC236}">
                <a16:creationId xmlns:a16="http://schemas.microsoft.com/office/drawing/2014/main" id="{0D6E9446-3AB4-49F5-B98A-F087747E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96A9F-907F-4E73-8930-24D93DF173EE}"/>
              </a:ext>
            </a:extLst>
          </p:cNvPr>
          <p:cNvSpPr txBox="1"/>
          <p:nvPr/>
        </p:nvSpPr>
        <p:spPr>
          <a:xfrm>
            <a:off x="1509465" y="1046830"/>
            <a:ext cx="9496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3B27-57CA-4785-BFD9-D68EF1B0378A}"/>
              </a:ext>
            </a:extLst>
          </p:cNvPr>
          <p:cNvSpPr txBox="1"/>
          <p:nvPr/>
        </p:nvSpPr>
        <p:spPr>
          <a:xfrm>
            <a:off x="2114111" y="1725680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+ 8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117C7-7589-4B7D-9088-464284704AAC}"/>
              </a:ext>
            </a:extLst>
          </p:cNvPr>
          <p:cNvSpPr txBox="1"/>
          <p:nvPr/>
        </p:nvSpPr>
        <p:spPr>
          <a:xfrm>
            <a:off x="2094625" y="2369193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+ 27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C6E4E-E3B6-4BC1-8A2D-729F631AAA4A}"/>
              </a:ext>
            </a:extLst>
          </p:cNvPr>
          <p:cNvSpPr txBox="1"/>
          <p:nvPr/>
        </p:nvSpPr>
        <p:spPr>
          <a:xfrm>
            <a:off x="7299186" y="1790095"/>
            <a:ext cx="1845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+ 87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6F4B4-CFC1-4934-AD49-98739D029D79}"/>
              </a:ext>
            </a:extLst>
          </p:cNvPr>
          <p:cNvSpPr txBox="1"/>
          <p:nvPr/>
        </p:nvSpPr>
        <p:spPr>
          <a:xfrm>
            <a:off x="7296936" y="2377688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+ 38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983D8-F905-4CF0-AB05-CA34ADEBD12C}"/>
              </a:ext>
            </a:extLst>
          </p:cNvPr>
          <p:cNvSpPr txBox="1"/>
          <p:nvPr/>
        </p:nvSpPr>
        <p:spPr>
          <a:xfrm>
            <a:off x="4491586" y="3787830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+ 35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53E48-C826-4943-90B8-77240C5B2CA0}"/>
              </a:ext>
            </a:extLst>
          </p:cNvPr>
          <p:cNvSpPr txBox="1"/>
          <p:nvPr/>
        </p:nvSpPr>
        <p:spPr>
          <a:xfrm>
            <a:off x="4483093" y="4328038"/>
            <a:ext cx="2132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+ 12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07772-7B55-4B62-838A-B0545B3B4903}"/>
              </a:ext>
            </a:extLst>
          </p:cNvPr>
          <p:cNvSpPr txBox="1"/>
          <p:nvPr/>
        </p:nvSpPr>
        <p:spPr>
          <a:xfrm>
            <a:off x="3732996" y="1722862"/>
            <a:ext cx="65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47166-06D0-44D3-92FF-0B480122672F}"/>
              </a:ext>
            </a:extLst>
          </p:cNvPr>
          <p:cNvSpPr txBox="1"/>
          <p:nvPr/>
        </p:nvSpPr>
        <p:spPr>
          <a:xfrm>
            <a:off x="3983717" y="2366375"/>
            <a:ext cx="65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75ED4-A5F9-49C8-8B94-B29C882DA7BB}"/>
              </a:ext>
            </a:extLst>
          </p:cNvPr>
          <p:cNvSpPr txBox="1"/>
          <p:nvPr/>
        </p:nvSpPr>
        <p:spPr>
          <a:xfrm>
            <a:off x="8934813" y="1778782"/>
            <a:ext cx="65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FACC0-A1E0-49B5-8AC2-FD71F870F98E}"/>
              </a:ext>
            </a:extLst>
          </p:cNvPr>
          <p:cNvSpPr txBox="1"/>
          <p:nvPr/>
        </p:nvSpPr>
        <p:spPr>
          <a:xfrm>
            <a:off x="9131034" y="2366375"/>
            <a:ext cx="65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C0D646-AC85-4548-A9B2-81F7CED5F31F}"/>
              </a:ext>
            </a:extLst>
          </p:cNvPr>
          <p:cNvSpPr txBox="1"/>
          <p:nvPr/>
        </p:nvSpPr>
        <p:spPr>
          <a:xfrm>
            <a:off x="6427180" y="3774462"/>
            <a:ext cx="65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C0875-1D95-4512-BA6B-B628D4C7183B}"/>
              </a:ext>
            </a:extLst>
          </p:cNvPr>
          <p:cNvSpPr txBox="1"/>
          <p:nvPr/>
        </p:nvSpPr>
        <p:spPr>
          <a:xfrm>
            <a:off x="6304517" y="4346382"/>
            <a:ext cx="992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B03B8541-195F-47DB-8BD9-90FAE98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1409507" y="1200622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7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553885" y="3272445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480124" y="27713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120577" y="326518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7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042525" y="32797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23760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96899" y="277864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637351" y="3272447"/>
            <a:ext cx="1082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31235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496237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DD64FB-EF19-4CC8-A2E6-A72C1A43AD5E}"/>
              </a:ext>
            </a:extLst>
          </p:cNvPr>
          <p:cNvCxnSpPr/>
          <p:nvPr/>
        </p:nvCxnSpPr>
        <p:spPr>
          <a:xfrm>
            <a:off x="9265470" y="2573548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942E377-DBBA-48C0-951C-8C272B058F79}"/>
              </a:ext>
            </a:extLst>
          </p:cNvPr>
          <p:cNvSpPr/>
          <p:nvPr/>
        </p:nvSpPr>
        <p:spPr>
          <a:xfrm>
            <a:off x="9809286" y="2762231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58F9DDF-2071-4CCF-A044-F34898BCF1A8}"/>
              </a:ext>
            </a:extLst>
          </p:cNvPr>
          <p:cNvSpPr/>
          <p:nvPr/>
        </p:nvSpPr>
        <p:spPr>
          <a:xfrm>
            <a:off x="9626401" y="325603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B669C19-4B1E-43B4-9A2A-B6D2BB1294D9}"/>
              </a:ext>
            </a:extLst>
          </p:cNvPr>
          <p:cNvCxnSpPr/>
          <p:nvPr/>
        </p:nvCxnSpPr>
        <p:spPr>
          <a:xfrm>
            <a:off x="9745165" y="3963917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46DEE8C-F872-4026-9E03-1DEBD49822DD}"/>
              </a:ext>
            </a:extLst>
          </p:cNvPr>
          <p:cNvSpPr/>
          <p:nvPr/>
        </p:nvSpPr>
        <p:spPr>
          <a:xfrm>
            <a:off x="10001644" y="393830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190023F-02FE-4F54-A9E0-6940A23C5697}"/>
              </a:ext>
            </a:extLst>
          </p:cNvPr>
          <p:cNvSpPr/>
          <p:nvPr/>
        </p:nvSpPr>
        <p:spPr>
          <a:xfrm>
            <a:off x="9745165" y="2566290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4713CA-30DC-4CE2-85A7-96F69C302756}"/>
              </a:ext>
            </a:extLst>
          </p:cNvPr>
          <p:cNvSpPr/>
          <p:nvPr/>
        </p:nvSpPr>
        <p:spPr>
          <a:xfrm>
            <a:off x="9543621" y="393659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3C6FD44-D448-4C12-B320-FF4D1B68888D}"/>
              </a:ext>
            </a:extLst>
          </p:cNvPr>
          <p:cNvSpPr/>
          <p:nvPr/>
        </p:nvSpPr>
        <p:spPr>
          <a:xfrm>
            <a:off x="9364895" y="3263289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A76615D-7C8C-4C6F-9D52-5BC85AAA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2-masala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753980" y="841368"/>
            <a:ext cx="93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muzeyga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borgan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E588A-383E-48E1-80CB-5C13DA760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11" t="11389" r="1240"/>
          <a:stretch/>
        </p:blipFill>
        <p:spPr>
          <a:xfrm>
            <a:off x="1593545" y="1426143"/>
            <a:ext cx="8490771" cy="23380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FB5ADC-6819-4AC2-B934-080E15DFF46A}"/>
              </a:ext>
            </a:extLst>
          </p:cNvPr>
          <p:cNvSpPr txBox="1"/>
          <p:nvPr/>
        </p:nvSpPr>
        <p:spPr>
          <a:xfrm>
            <a:off x="653161" y="3702624"/>
            <a:ext cx="93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27 + 8 = 35 (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2-sinf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5208F-C68D-4627-835B-57C9B57F095B}"/>
              </a:ext>
            </a:extLst>
          </p:cNvPr>
          <p:cNvSpPr txBox="1"/>
          <p:nvPr/>
        </p:nvSpPr>
        <p:spPr>
          <a:xfrm>
            <a:off x="653161" y="4348955"/>
            <a:ext cx="933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+ 35 = 62 (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4DF649-9600-412A-BE76-0396AED76065}"/>
              </a:ext>
            </a:extLst>
          </p:cNvPr>
          <p:cNvSpPr txBox="1"/>
          <p:nvPr/>
        </p:nvSpPr>
        <p:spPr>
          <a:xfrm>
            <a:off x="1058779" y="4995286"/>
            <a:ext cx="933033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muzeyga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для рефератов (72 фото)">
            <a:extLst>
              <a:ext uri="{FF2B5EF4-FFF2-40B4-BE49-F238E27FC236}">
                <a16:creationId xmlns:a16="http://schemas.microsoft.com/office/drawing/2014/main" id="{BE848989-1A00-4E4B-83F0-AAE29D47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92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4-misol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2202445" y="1214332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 asosida jadvalni to‘ldiramiz.</a:t>
            </a:r>
            <a:endParaRPr lang="ru-RU" sz="255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511F347-C52B-45E3-84D2-D2203C68150E}"/>
              </a:ext>
            </a:extLst>
          </p:cNvPr>
          <p:cNvGraphicFramePr>
            <a:graphicFrameLocks noGrp="1"/>
          </p:cNvGraphicFramePr>
          <p:nvPr/>
        </p:nvGraphicFramePr>
        <p:xfrm>
          <a:off x="483530" y="2277936"/>
          <a:ext cx="10855033" cy="1815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3050">
                  <a:extLst>
                    <a:ext uri="{9D8B030D-6E8A-4147-A177-3AD203B41FA5}">
                      <a16:colId xmlns:a16="http://schemas.microsoft.com/office/drawing/2014/main" val="1431048651"/>
                    </a:ext>
                  </a:extLst>
                </a:gridCol>
                <a:gridCol w="2405091">
                  <a:extLst>
                    <a:ext uri="{9D8B030D-6E8A-4147-A177-3AD203B41FA5}">
                      <a16:colId xmlns:a16="http://schemas.microsoft.com/office/drawing/2014/main" val="2268529964"/>
                    </a:ext>
                  </a:extLst>
                </a:gridCol>
                <a:gridCol w="2588455">
                  <a:extLst>
                    <a:ext uri="{9D8B030D-6E8A-4147-A177-3AD203B41FA5}">
                      <a16:colId xmlns:a16="http://schemas.microsoft.com/office/drawing/2014/main" val="4164226811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733130597"/>
                    </a:ext>
                  </a:extLst>
                </a:gridCol>
                <a:gridCol w="2546252">
                  <a:extLst>
                    <a:ext uri="{9D8B030D-6E8A-4147-A177-3AD203B41FA5}">
                      <a16:colId xmlns:a16="http://schemas.microsoft.com/office/drawing/2014/main" val="1888088361"/>
                    </a:ext>
                  </a:extLst>
                </a:gridCol>
              </a:tblGrid>
              <a:tr h="6052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12613"/>
                  </a:ext>
                </a:extLst>
              </a:tr>
              <a:tr h="6052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+ 3 = 30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043392"/>
                  </a:ext>
                </a:extLst>
              </a:tr>
              <a:tr h="6052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85335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649579-A864-4945-8A87-B905D9C9D69F}"/>
              </a:ext>
            </a:extLst>
          </p:cNvPr>
          <p:cNvSpPr/>
          <p:nvPr/>
        </p:nvSpPr>
        <p:spPr>
          <a:xfrm>
            <a:off x="3707085" y="2982351"/>
            <a:ext cx="2479308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+ 15 = 42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68DAE7-00F4-4639-B4E2-2354FE1E0DA2}"/>
              </a:ext>
            </a:extLst>
          </p:cNvPr>
          <p:cNvSpPr/>
          <p:nvPr/>
        </p:nvSpPr>
        <p:spPr>
          <a:xfrm>
            <a:off x="6186393" y="2962492"/>
            <a:ext cx="2479308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+ 38 = 65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281C139-23B8-47FE-AFEC-7C0DDD249948}"/>
              </a:ext>
            </a:extLst>
          </p:cNvPr>
          <p:cNvSpPr/>
          <p:nvPr/>
        </p:nvSpPr>
        <p:spPr>
          <a:xfrm>
            <a:off x="8621801" y="2982351"/>
            <a:ext cx="2523208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+ 53 = 80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1588FBE-4CEF-4650-846B-CD386921D50C}"/>
              </a:ext>
            </a:extLst>
          </p:cNvPr>
          <p:cNvSpPr/>
          <p:nvPr/>
        </p:nvSpPr>
        <p:spPr>
          <a:xfrm>
            <a:off x="1424077" y="3526886"/>
            <a:ext cx="2243553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+ 3 = 49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FF03F7B-26D8-42BB-9E07-C74A10D3D5A1}"/>
              </a:ext>
            </a:extLst>
          </p:cNvPr>
          <p:cNvSpPr/>
          <p:nvPr/>
        </p:nvSpPr>
        <p:spPr>
          <a:xfrm>
            <a:off x="3667631" y="3526885"/>
            <a:ext cx="2283008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+ 15 = 61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61738BE-110B-4158-A61C-8B17FF149603}"/>
              </a:ext>
            </a:extLst>
          </p:cNvPr>
          <p:cNvSpPr/>
          <p:nvPr/>
        </p:nvSpPr>
        <p:spPr>
          <a:xfrm>
            <a:off x="6338793" y="3547267"/>
            <a:ext cx="2283008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+ 38 = 84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70C34C1-FBF8-48FC-94C0-7A4E369AF879}"/>
              </a:ext>
            </a:extLst>
          </p:cNvPr>
          <p:cNvSpPr/>
          <p:nvPr/>
        </p:nvSpPr>
        <p:spPr>
          <a:xfrm>
            <a:off x="8838678" y="3547266"/>
            <a:ext cx="2283008" cy="44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+ 53 = 99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>
            <a:extLst>
              <a:ext uri="{FF2B5EF4-FFF2-40B4-BE49-F238E27FC236}">
                <a16:creationId xmlns:a16="http://schemas.microsoft.com/office/drawing/2014/main" id="{EE3AB5AB-09A9-41A1-963E-8B703596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3-misol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942535" y="1046830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ifodaning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dan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0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DB45E-1238-403F-A26E-591E6584E9FE}"/>
              </a:ext>
            </a:extLst>
          </p:cNvPr>
          <p:cNvSpPr txBox="1"/>
          <p:nvPr/>
        </p:nvSpPr>
        <p:spPr>
          <a:xfrm>
            <a:off x="1980465" y="1854902"/>
            <a:ext cx="195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58 - 42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E84C4-D50C-4A75-8311-AF399AB20052}"/>
              </a:ext>
            </a:extLst>
          </p:cNvPr>
          <p:cNvSpPr txBox="1"/>
          <p:nvPr/>
        </p:nvSpPr>
        <p:spPr>
          <a:xfrm>
            <a:off x="3767061" y="1854901"/>
            <a:ext cx="1353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980B14-6A6A-425E-8B70-D2613A43772F}"/>
              </a:ext>
            </a:extLst>
          </p:cNvPr>
          <p:cNvSpPr txBox="1"/>
          <p:nvPr/>
        </p:nvSpPr>
        <p:spPr>
          <a:xfrm>
            <a:off x="2022673" y="2807901"/>
            <a:ext cx="195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51 - 21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4B67C-9C7C-4292-8C8E-A6BF34F69388}"/>
              </a:ext>
            </a:extLst>
          </p:cNvPr>
          <p:cNvSpPr txBox="1"/>
          <p:nvPr/>
        </p:nvSpPr>
        <p:spPr>
          <a:xfrm>
            <a:off x="3809270" y="2807901"/>
            <a:ext cx="762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D484F-C8BD-49D9-B907-BD4F43E4B444}"/>
              </a:ext>
            </a:extLst>
          </p:cNvPr>
          <p:cNvSpPr txBox="1"/>
          <p:nvPr/>
        </p:nvSpPr>
        <p:spPr>
          <a:xfrm>
            <a:off x="5908430" y="1807533"/>
            <a:ext cx="195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64 - 21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FCD1A-1DD0-48B4-85E6-0EB2399D25AA}"/>
              </a:ext>
            </a:extLst>
          </p:cNvPr>
          <p:cNvSpPr txBox="1"/>
          <p:nvPr/>
        </p:nvSpPr>
        <p:spPr>
          <a:xfrm>
            <a:off x="7675541" y="1795809"/>
            <a:ext cx="1353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38C453-5C49-4BF6-A625-E26EB9BC838A}"/>
              </a:ext>
            </a:extLst>
          </p:cNvPr>
          <p:cNvSpPr txBox="1"/>
          <p:nvPr/>
        </p:nvSpPr>
        <p:spPr>
          <a:xfrm>
            <a:off x="5908430" y="2807901"/>
            <a:ext cx="195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74 - 51 =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3E4F0B-D35F-4596-BCCC-077F67C969A2}"/>
              </a:ext>
            </a:extLst>
          </p:cNvPr>
          <p:cNvSpPr txBox="1"/>
          <p:nvPr/>
        </p:nvSpPr>
        <p:spPr>
          <a:xfrm>
            <a:off x="7715400" y="2796177"/>
            <a:ext cx="1353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0E11F1A-0A07-42D3-9D8E-E2C521469970}"/>
              </a:ext>
            </a:extLst>
          </p:cNvPr>
          <p:cNvCxnSpPr/>
          <p:nvPr/>
        </p:nvCxnSpPr>
        <p:spPr>
          <a:xfrm flipV="1">
            <a:off x="5919413" y="2430416"/>
            <a:ext cx="2602523" cy="11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ы для рефератов (72 фото)">
            <a:extLst>
              <a:ext uri="{FF2B5EF4-FFF2-40B4-BE49-F238E27FC236}">
                <a16:creationId xmlns:a16="http://schemas.microsoft.com/office/drawing/2014/main" id="{BE848989-1A00-4E4B-83F0-AAE29D47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92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4311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31-bet, 5-topshiriq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604911" y="1409955"/>
            <a:ext cx="1138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keluvchi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1F8059-C88D-4993-87C5-7DB9B0970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121" t="4300" r="8108" b="5277"/>
          <a:stretch/>
        </p:blipFill>
        <p:spPr>
          <a:xfrm>
            <a:off x="1671710" y="2610284"/>
            <a:ext cx="8487797" cy="2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1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311</Words>
  <Application>Microsoft Office PowerPoint</Application>
  <PresentationFormat>Широкоэкранный</PresentationFormat>
  <Paragraphs>105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47</cp:revision>
  <dcterms:created xsi:type="dcterms:W3CDTF">2021-08-13T19:28:58Z</dcterms:created>
  <dcterms:modified xsi:type="dcterms:W3CDTF">2021-09-27T11:07:38Z</dcterms:modified>
</cp:coreProperties>
</file>