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74" r:id="rId3"/>
    <p:sldId id="276" r:id="rId4"/>
    <p:sldId id="555" r:id="rId5"/>
    <p:sldId id="531" r:id="rId6"/>
    <p:sldId id="545" r:id="rId7"/>
    <p:sldId id="559" r:id="rId8"/>
    <p:sldId id="556" r:id="rId9"/>
    <p:sldId id="558" r:id="rId10"/>
    <p:sldId id="319" r:id="rId11"/>
    <p:sldId id="557" r:id="rId12"/>
    <p:sldId id="32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3AFB08D-EF87-449D-98B5-0A0C26E88EA5}">
          <p14:sldIdLst>
            <p14:sldId id="257"/>
            <p14:sldId id="274"/>
            <p14:sldId id="276"/>
            <p14:sldId id="555"/>
            <p14:sldId id="531"/>
            <p14:sldId id="545"/>
            <p14:sldId id="559"/>
            <p14:sldId id="556"/>
            <p14:sldId id="558"/>
            <p14:sldId id="319"/>
            <p14:sldId id="557"/>
          </p14:sldIdLst>
        </p14:section>
        <p14:section name="Раздел без заголовка" id="{AE111F83-7BCC-4D1B-837E-D40094064CE1}">
          <p14:sldIdLst>
            <p14:sldId id="32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45B1"/>
    <a:srgbClr val="FFFFFF"/>
    <a:srgbClr val="FF3399"/>
    <a:srgbClr val="BAC345"/>
    <a:srgbClr val="AE1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A0C47-8BAA-4F9C-A800-03BBD9BA054A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9233F-A479-429E-A203-E207F823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0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9233F-A479-429E-A203-E207F823E91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909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9233F-A479-429E-A203-E207F823E91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3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9233F-A479-429E-A203-E207F823E91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05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9233F-A479-429E-A203-E207F823E91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660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E3BF3-E795-4F15-86C0-04CB88474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D3409A-16F5-485D-86B9-808AEE61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EF3BA-2CC1-4F4A-87B5-0755D778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EC2FCC-5A0F-4DE9-BB4B-8AE5A030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C54A1-AE44-4DB2-89A5-07D37422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5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2999-ACF4-4F2F-A124-087CB775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94F805-3E5F-4D69-9959-8095F2969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9628E3-975E-4C2C-A640-368A8184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5D048-086D-4925-8F9F-8CD81A48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86968-C3B4-4AD6-983A-ED269E15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4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0F4863-3927-4B4C-9B27-E05B11A49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5514B1-E7B2-4D34-B511-0B749A16E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6DD5-65F5-41A8-BE48-9BD4339E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1229B2-73CC-4956-888B-72C9FFE6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F4940-AE3C-4DD6-BA17-D2145C9B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9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AD57-1ED2-4F73-8F79-5D9C6A08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2A36B6-73B2-4E5B-A221-0A7E1424C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3B258-D983-479C-BD92-B9AB3C1E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7C74D-0716-49E4-BEE7-DED98770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75431-6F04-4C70-A042-3AE95945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0C3D-70A7-4C05-B836-AED04911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4EC6D-C70E-4D13-A546-4E1534EB8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A8059-A994-4DFD-B6F0-161EAC96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3F15F-2FCC-40B6-AB24-5543B2D4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14FBA-07F1-47A4-8CE3-445CF026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4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34034-8AB2-4291-95EA-6E142893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F69CA-6809-40FC-BE65-EF2561784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D0FA82-5C20-4AC5-A779-E7315425A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56CE03-9FC4-41B6-A2DB-0B0AF4E5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D5369C-91B5-4E08-A0D2-D94C8C8C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0085B-ABB1-492B-9E42-E16D3236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7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2BE27-C824-4397-9603-3A78840CD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4E0CC-3829-4FE7-B039-28A27296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0C944-FF7E-4924-85EA-17AEE9CF8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251CB-8F91-4D15-921A-50FEC1864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358508-280C-40C1-AC5E-8C8FE9147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252A64-49D6-4406-9A89-AA76F6496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1D03E1-4B4B-45B1-9D8A-D1B6A1FE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C099F6-BE28-4EE8-ACA1-74A41BC1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43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FFC0-095F-491E-A549-3EFD8075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2709B-E096-4C48-8F26-53CBD0B9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58463-3C1A-4D92-A370-6F2DB1E3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1ABF6C-B868-4371-A3ED-5318C89B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8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B2485A-B0E5-40DE-A8FF-7FC65ED6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6B6AD6-663B-4AEF-B7E5-9F3AA557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8B11E1-CD6F-4953-8695-FD30FACA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0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4FF39-6C73-4088-A3B3-E7BBE837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E87CD-96DA-467E-9A13-C79428708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EDEBBA-F390-4758-B8E7-644B7582F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AE42B5-CE2E-48E7-ADBD-FA9F619D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262C0-B084-431F-91CB-F005E37D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E4F82-E312-4C20-ADFA-4307344A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4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60219-C913-4890-90B8-25426CB0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082410-0EFD-45A4-935E-FA1ADEA6B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2288AE-BCA3-439D-B4C8-13806EA19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7B9CA3-BE51-4D21-9C17-6BE1624A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DB00B2-9E69-4A2C-B203-0140914B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0901C-681D-4495-BBB8-B17E1806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0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03EBD-F9DB-49F7-BFC1-E0D29B83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66F69A-32E1-45C4-9E30-4F4A7B6C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684B3-598B-4D7B-8A2D-4643AEC4F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58516-CA0A-46CD-AF48-31158122C11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28250E-958D-4799-90E1-2861157FE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48802-B59B-4DCF-A904-E3B83A110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54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80EB619A-2D1D-4E44-8E6C-A3955FCAF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EF8E4-07C8-434A-BCED-E784DD6FE26A}"/>
              </a:ext>
            </a:extLst>
          </p:cNvPr>
          <p:cNvSpPr txBox="1"/>
          <p:nvPr/>
        </p:nvSpPr>
        <p:spPr>
          <a:xfrm>
            <a:off x="3639421" y="1748388"/>
            <a:ext cx="5574916" cy="2308324"/>
          </a:xfrm>
          <a:prstGeom prst="rect">
            <a:avLst/>
          </a:prstGeom>
          <a:solidFill>
            <a:schemeClr val="bg2">
              <a:alpha val="79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endParaRPr lang="en-US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4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139ED056-96D0-48B4-BD72-6B2592C60A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79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6996" y="1040339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3534" y="1859340"/>
            <a:ext cx="557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31-bet, 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6-misol.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16448"/>
      </p:ext>
    </p:extLst>
  </p:cSld>
  <p:clrMapOvr>
    <a:masterClrMapping/>
  </p:clrMapOvr>
  <p:transition spd="slow"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2">
            <a:extLst>
              <a:ext uri="{FF2B5EF4-FFF2-40B4-BE49-F238E27FC236}">
                <a16:creationId xmlns:a16="http://schemas.microsoft.com/office/drawing/2014/main" id="{488029E7-8D77-4333-BA97-34C86FE35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EA465A-5176-4E35-8C6A-13722B9595C6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31-bet, 6-misol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F96A9F-907F-4E73-8930-24D93DF173EE}"/>
              </a:ext>
            </a:extLst>
          </p:cNvPr>
          <p:cNvSpPr txBox="1"/>
          <p:nvPr/>
        </p:nvSpPr>
        <p:spPr>
          <a:xfrm>
            <a:off x="1509465" y="1046830"/>
            <a:ext cx="94968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9D3B27-57CA-4785-BFD9-D68EF1B0378A}"/>
              </a:ext>
            </a:extLst>
          </p:cNvPr>
          <p:cNvSpPr txBox="1"/>
          <p:nvPr/>
        </p:nvSpPr>
        <p:spPr>
          <a:xfrm>
            <a:off x="2340970" y="1770494"/>
            <a:ext cx="21499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+ 65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C117C7-7589-4B7D-9088-464284704AAC}"/>
              </a:ext>
            </a:extLst>
          </p:cNvPr>
          <p:cNvSpPr txBox="1"/>
          <p:nvPr/>
        </p:nvSpPr>
        <p:spPr>
          <a:xfrm>
            <a:off x="2312677" y="2414007"/>
            <a:ext cx="21327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 + 19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0983D8-F905-4CF0-AB05-CA34ADEBD12C}"/>
              </a:ext>
            </a:extLst>
          </p:cNvPr>
          <p:cNvSpPr txBox="1"/>
          <p:nvPr/>
        </p:nvSpPr>
        <p:spPr>
          <a:xfrm>
            <a:off x="7275103" y="1815061"/>
            <a:ext cx="21327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 + 13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B53E48-C826-4943-90B8-77240C5B2CA0}"/>
              </a:ext>
            </a:extLst>
          </p:cNvPr>
          <p:cNvSpPr txBox="1"/>
          <p:nvPr/>
        </p:nvSpPr>
        <p:spPr>
          <a:xfrm>
            <a:off x="7266610" y="2355269"/>
            <a:ext cx="21327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 + 9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B07772-7B55-4B62-838A-B0545B3B4903}"/>
              </a:ext>
            </a:extLst>
          </p:cNvPr>
          <p:cNvSpPr txBox="1"/>
          <p:nvPr/>
        </p:nvSpPr>
        <p:spPr>
          <a:xfrm>
            <a:off x="4250059" y="1773290"/>
            <a:ext cx="18459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0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4EC156-0F38-476B-9AB0-C19E58F5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13865-3D27-404B-88C6-46046AA3A267}"/>
              </a:ext>
            </a:extLst>
          </p:cNvPr>
          <p:cNvSpPr txBox="1"/>
          <p:nvPr/>
        </p:nvSpPr>
        <p:spPr>
          <a:xfrm rot="834930">
            <a:off x="4234144" y="1619338"/>
            <a:ext cx="5845234" cy="3085386"/>
          </a:xfrm>
          <a:prstGeom prst="snip2DiagRect">
            <a:avLst>
              <a:gd name="adj1" fmla="val 0"/>
              <a:gd name="adj2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3F9E0C8-A8BD-49E9-9973-7C43C57E1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713B15-0092-4535-B145-C998C2636711}"/>
              </a:ext>
            </a:extLst>
          </p:cNvPr>
          <p:cNvSpPr/>
          <p:nvPr/>
        </p:nvSpPr>
        <p:spPr>
          <a:xfrm>
            <a:off x="1589648" y="407962"/>
            <a:ext cx="76930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Mavzu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Qo‘shishga</a:t>
            </a:r>
            <a:r>
              <a:rPr lang="en-US" sz="44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</a:t>
            </a:r>
            <a:r>
              <a:rPr lang="en-US" sz="44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masalalar</a:t>
            </a:r>
            <a:endParaRPr lang="ru-RU" sz="4400" b="1" i="0" u="none" strike="noStrike" baseline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-bet)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0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E64DC7EC-4D1C-4F86-A730-5A93BE681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700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45DDC4-0078-47D2-A66F-4F3738857BB0}"/>
              </a:ext>
            </a:extLst>
          </p:cNvPr>
          <p:cNvSpPr txBox="1"/>
          <p:nvPr/>
        </p:nvSpPr>
        <p:spPr>
          <a:xfrm>
            <a:off x="2536874" y="1283950"/>
            <a:ext cx="46643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EF140A-3E5D-4616-B1EB-75435F5CA766}"/>
              </a:ext>
            </a:extLst>
          </p:cNvPr>
          <p:cNvSpPr txBox="1"/>
          <p:nvPr/>
        </p:nvSpPr>
        <p:spPr>
          <a:xfrm>
            <a:off x="2262500" y="3013501"/>
            <a:ext cx="5579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-bet,  </a:t>
            </a:r>
            <a:r>
              <a:rPr lang="ru-RU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4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2">
            <a:extLst>
              <a:ext uri="{FF2B5EF4-FFF2-40B4-BE49-F238E27FC236}">
                <a16:creationId xmlns:a16="http://schemas.microsoft.com/office/drawing/2014/main" id="{0D6E9446-3AB4-49F5-B98A-F087747E1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EA465A-5176-4E35-8C6A-13722B9595C6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30-bet, 5-misol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F96A9F-907F-4E73-8930-24D93DF173EE}"/>
              </a:ext>
            </a:extLst>
          </p:cNvPr>
          <p:cNvSpPr txBox="1"/>
          <p:nvPr/>
        </p:nvSpPr>
        <p:spPr>
          <a:xfrm>
            <a:off x="1509465" y="1046830"/>
            <a:ext cx="94968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9D3B27-57CA-4785-BFD9-D68EF1B0378A}"/>
              </a:ext>
            </a:extLst>
          </p:cNvPr>
          <p:cNvSpPr txBox="1"/>
          <p:nvPr/>
        </p:nvSpPr>
        <p:spPr>
          <a:xfrm>
            <a:off x="2114111" y="1725680"/>
            <a:ext cx="18459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 + 8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C117C7-7589-4B7D-9088-464284704AAC}"/>
              </a:ext>
            </a:extLst>
          </p:cNvPr>
          <p:cNvSpPr txBox="1"/>
          <p:nvPr/>
        </p:nvSpPr>
        <p:spPr>
          <a:xfrm>
            <a:off x="2094625" y="2369193"/>
            <a:ext cx="21327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+ 27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5C6E4E-E3B6-4BC1-8A2D-729F631AAA4A}"/>
              </a:ext>
            </a:extLst>
          </p:cNvPr>
          <p:cNvSpPr txBox="1"/>
          <p:nvPr/>
        </p:nvSpPr>
        <p:spPr>
          <a:xfrm>
            <a:off x="7299186" y="1790095"/>
            <a:ext cx="18459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+ 87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86F4B4-CFC1-4934-AD49-98739D029D79}"/>
              </a:ext>
            </a:extLst>
          </p:cNvPr>
          <p:cNvSpPr txBox="1"/>
          <p:nvPr/>
        </p:nvSpPr>
        <p:spPr>
          <a:xfrm>
            <a:off x="7296936" y="2377688"/>
            <a:ext cx="21327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 + 38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0983D8-F905-4CF0-AB05-CA34ADEBD12C}"/>
              </a:ext>
            </a:extLst>
          </p:cNvPr>
          <p:cNvSpPr txBox="1"/>
          <p:nvPr/>
        </p:nvSpPr>
        <p:spPr>
          <a:xfrm>
            <a:off x="4491586" y="3787830"/>
            <a:ext cx="21327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 + 35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B53E48-C826-4943-90B8-77240C5B2CA0}"/>
              </a:ext>
            </a:extLst>
          </p:cNvPr>
          <p:cNvSpPr txBox="1"/>
          <p:nvPr/>
        </p:nvSpPr>
        <p:spPr>
          <a:xfrm>
            <a:off x="4483093" y="4328038"/>
            <a:ext cx="21327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 + 12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B07772-7B55-4B62-838A-B0545B3B4903}"/>
              </a:ext>
            </a:extLst>
          </p:cNvPr>
          <p:cNvSpPr txBox="1"/>
          <p:nvPr/>
        </p:nvSpPr>
        <p:spPr>
          <a:xfrm>
            <a:off x="3732996" y="1722862"/>
            <a:ext cx="6565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F47166-06D0-44D3-92FF-0B480122672F}"/>
              </a:ext>
            </a:extLst>
          </p:cNvPr>
          <p:cNvSpPr txBox="1"/>
          <p:nvPr/>
        </p:nvSpPr>
        <p:spPr>
          <a:xfrm>
            <a:off x="3983717" y="2366375"/>
            <a:ext cx="6565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075ED4-A5F9-49C8-8B94-B29C882DA7BB}"/>
              </a:ext>
            </a:extLst>
          </p:cNvPr>
          <p:cNvSpPr txBox="1"/>
          <p:nvPr/>
        </p:nvSpPr>
        <p:spPr>
          <a:xfrm>
            <a:off x="8934813" y="1778782"/>
            <a:ext cx="6565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5FACC0-A1E0-49B5-8AC2-FD71F870F98E}"/>
              </a:ext>
            </a:extLst>
          </p:cNvPr>
          <p:cNvSpPr txBox="1"/>
          <p:nvPr/>
        </p:nvSpPr>
        <p:spPr>
          <a:xfrm>
            <a:off x="9131034" y="2366375"/>
            <a:ext cx="6565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C0D646-AC85-4548-A9B2-81F7CED5F31F}"/>
              </a:ext>
            </a:extLst>
          </p:cNvPr>
          <p:cNvSpPr txBox="1"/>
          <p:nvPr/>
        </p:nvSpPr>
        <p:spPr>
          <a:xfrm>
            <a:off x="6427180" y="3774462"/>
            <a:ext cx="6565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37C0875-1D95-4512-BA6B-B628D4C7183B}"/>
              </a:ext>
            </a:extLst>
          </p:cNvPr>
          <p:cNvSpPr txBox="1"/>
          <p:nvPr/>
        </p:nvSpPr>
        <p:spPr>
          <a:xfrm>
            <a:off x="6304517" y="4346382"/>
            <a:ext cx="9924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96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>
            <a:extLst>
              <a:ext uri="{FF2B5EF4-FFF2-40B4-BE49-F238E27FC236}">
                <a16:creationId xmlns:a16="http://schemas.microsoft.com/office/drawing/2014/main" id="{B03B8541-195F-47DB-8BD9-90FAE9842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31-bet, 1-misol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1409507" y="1200622"/>
            <a:ext cx="326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B651734-41D5-44BF-9E8B-1F2B4C37759C}"/>
              </a:ext>
            </a:extLst>
          </p:cNvPr>
          <p:cNvSpPr/>
          <p:nvPr/>
        </p:nvSpPr>
        <p:spPr>
          <a:xfrm>
            <a:off x="2431867" y="277864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A51C333-FAF5-40B6-9A6E-CEE6FD63B743}"/>
              </a:ext>
            </a:extLst>
          </p:cNvPr>
          <p:cNvSpPr/>
          <p:nvPr/>
        </p:nvSpPr>
        <p:spPr>
          <a:xfrm>
            <a:off x="2553885" y="3272445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6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32276E-1E14-4D61-B2F1-244B26630F55}"/>
              </a:ext>
            </a:extLst>
          </p:cNvPr>
          <p:cNvCxnSpPr/>
          <p:nvPr/>
        </p:nvCxnSpPr>
        <p:spPr>
          <a:xfrm>
            <a:off x="2431866" y="398033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A23B82B-324E-4FBE-A78C-315A714C151E}"/>
              </a:ext>
            </a:extLst>
          </p:cNvPr>
          <p:cNvSpPr/>
          <p:nvPr/>
        </p:nvSpPr>
        <p:spPr>
          <a:xfrm>
            <a:off x="2688345" y="395472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5AB3731-F27E-4361-B41D-9BE8C68D0C6A}"/>
              </a:ext>
            </a:extLst>
          </p:cNvPr>
          <p:cNvSpPr/>
          <p:nvPr/>
        </p:nvSpPr>
        <p:spPr>
          <a:xfrm>
            <a:off x="2286594" y="395301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5EDC6DF-4400-40BC-A4AA-18BF157860DB}"/>
              </a:ext>
            </a:extLst>
          </p:cNvPr>
          <p:cNvCxnSpPr/>
          <p:nvPr/>
        </p:nvCxnSpPr>
        <p:spPr>
          <a:xfrm>
            <a:off x="3773714" y="258270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36D2AA4-B484-43FC-AEBC-E423617B8F14}"/>
              </a:ext>
            </a:extLst>
          </p:cNvPr>
          <p:cNvSpPr/>
          <p:nvPr/>
        </p:nvSpPr>
        <p:spPr>
          <a:xfrm>
            <a:off x="4480124" y="2771387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4571993-31C2-4E5F-86E5-144BB472999F}"/>
              </a:ext>
            </a:extLst>
          </p:cNvPr>
          <p:cNvSpPr/>
          <p:nvPr/>
        </p:nvSpPr>
        <p:spPr>
          <a:xfrm>
            <a:off x="4120577" y="3265187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68F691D-4433-4597-9E57-0F2060DF4C45}"/>
              </a:ext>
            </a:extLst>
          </p:cNvPr>
          <p:cNvCxnSpPr/>
          <p:nvPr/>
        </p:nvCxnSpPr>
        <p:spPr>
          <a:xfrm>
            <a:off x="4253409" y="397307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BF3EFC7-3358-4369-BD1F-5287FBD1BC53}"/>
              </a:ext>
            </a:extLst>
          </p:cNvPr>
          <p:cNvSpPr/>
          <p:nvPr/>
        </p:nvSpPr>
        <p:spPr>
          <a:xfrm>
            <a:off x="4509888" y="394746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5E6261CA-95CE-457D-8C80-769BB7D85141}"/>
              </a:ext>
            </a:extLst>
          </p:cNvPr>
          <p:cNvSpPr/>
          <p:nvPr/>
        </p:nvSpPr>
        <p:spPr>
          <a:xfrm>
            <a:off x="4253409" y="257544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1B8EE71-8753-4052-BB18-27F02F6E1B0B}"/>
              </a:ext>
            </a:extLst>
          </p:cNvPr>
          <p:cNvSpPr/>
          <p:nvPr/>
        </p:nvSpPr>
        <p:spPr>
          <a:xfrm>
            <a:off x="4108137" y="394575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A2F9DE-4689-4BA0-B7BE-17C202C9DE9D}"/>
              </a:ext>
            </a:extLst>
          </p:cNvPr>
          <p:cNvSpPr/>
          <p:nvPr/>
        </p:nvSpPr>
        <p:spPr>
          <a:xfrm>
            <a:off x="6111237" y="278590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6023ED3-796E-4666-819C-F0A316D4847F}"/>
              </a:ext>
            </a:extLst>
          </p:cNvPr>
          <p:cNvSpPr/>
          <p:nvPr/>
        </p:nvSpPr>
        <p:spPr>
          <a:xfrm>
            <a:off x="6042525" y="327970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4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AAC6E73-053F-4605-A335-96ED50AB575A}"/>
              </a:ext>
            </a:extLst>
          </p:cNvPr>
          <p:cNvCxnSpPr/>
          <p:nvPr/>
        </p:nvCxnSpPr>
        <p:spPr>
          <a:xfrm>
            <a:off x="6111236" y="398759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D4F00C8-F6A5-4F1D-95E8-0ECF404F8D6B}"/>
              </a:ext>
            </a:extLst>
          </p:cNvPr>
          <p:cNvSpPr/>
          <p:nvPr/>
        </p:nvSpPr>
        <p:spPr>
          <a:xfrm>
            <a:off x="6367715" y="396198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7BACD073-8805-46D8-881C-A2A00DAA118F}"/>
              </a:ext>
            </a:extLst>
          </p:cNvPr>
          <p:cNvSpPr/>
          <p:nvPr/>
        </p:nvSpPr>
        <p:spPr>
          <a:xfrm>
            <a:off x="6111236" y="258996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476E1F50-533D-45BA-8134-7E768FA68FA1}"/>
              </a:ext>
            </a:extLst>
          </p:cNvPr>
          <p:cNvSpPr/>
          <p:nvPr/>
        </p:nvSpPr>
        <p:spPr>
          <a:xfrm>
            <a:off x="5923760" y="396027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B3CA411F-5DBF-4D2B-90F6-5DB1D4A38164}"/>
              </a:ext>
            </a:extLst>
          </p:cNvPr>
          <p:cNvCxnSpPr/>
          <p:nvPr/>
        </p:nvCxnSpPr>
        <p:spPr>
          <a:xfrm>
            <a:off x="7453084" y="258996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05078C1-2EE7-4EA8-85EE-52D9CBE6019D}"/>
              </a:ext>
            </a:extLst>
          </p:cNvPr>
          <p:cNvSpPr/>
          <p:nvPr/>
        </p:nvSpPr>
        <p:spPr>
          <a:xfrm>
            <a:off x="7996899" y="2778647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997BF8F-43AF-41CF-BD60-136C20FEC7D3}"/>
              </a:ext>
            </a:extLst>
          </p:cNvPr>
          <p:cNvSpPr/>
          <p:nvPr/>
        </p:nvSpPr>
        <p:spPr>
          <a:xfrm>
            <a:off x="7637351" y="3272447"/>
            <a:ext cx="108234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7AC02423-8C7C-492D-B8A4-81C7C25896B5}"/>
              </a:ext>
            </a:extLst>
          </p:cNvPr>
          <p:cNvCxnSpPr/>
          <p:nvPr/>
        </p:nvCxnSpPr>
        <p:spPr>
          <a:xfrm>
            <a:off x="7932779" y="398033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A48695C5-EAA4-4C91-A5D3-97BB50EEE7CE}"/>
              </a:ext>
            </a:extLst>
          </p:cNvPr>
          <p:cNvSpPr/>
          <p:nvPr/>
        </p:nvSpPr>
        <p:spPr>
          <a:xfrm>
            <a:off x="8189258" y="395472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EE55BB10-44E0-45BD-9D4F-9408D5BCD26A}"/>
              </a:ext>
            </a:extLst>
          </p:cNvPr>
          <p:cNvSpPr/>
          <p:nvPr/>
        </p:nvSpPr>
        <p:spPr>
          <a:xfrm>
            <a:off x="7932779" y="258270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63618BF-37D4-447D-9695-962ACB3D27A4}"/>
              </a:ext>
            </a:extLst>
          </p:cNvPr>
          <p:cNvSpPr/>
          <p:nvPr/>
        </p:nvSpPr>
        <p:spPr>
          <a:xfrm>
            <a:off x="7731235" y="395301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7A178043-6681-45F8-B2E0-383B17A45AD3}"/>
              </a:ext>
            </a:extLst>
          </p:cNvPr>
          <p:cNvCxnSpPr/>
          <p:nvPr/>
        </p:nvCxnSpPr>
        <p:spPr>
          <a:xfrm>
            <a:off x="5624286" y="2646259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73960F98-C2CB-4924-B320-35EBC3E5C51A}"/>
              </a:ext>
            </a:extLst>
          </p:cNvPr>
          <p:cNvSpPr/>
          <p:nvPr/>
        </p:nvSpPr>
        <p:spPr>
          <a:xfrm>
            <a:off x="1848858" y="325090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C3699CB-C84E-4E8A-902A-7A42C4096081}"/>
              </a:ext>
            </a:extLst>
          </p:cNvPr>
          <p:cNvSpPr/>
          <p:nvPr/>
        </p:nvSpPr>
        <p:spPr>
          <a:xfrm>
            <a:off x="7496237" y="3279705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6267BEB-F220-4ED9-B06C-2274B8EBC562}"/>
              </a:ext>
            </a:extLst>
          </p:cNvPr>
          <p:cNvSpPr/>
          <p:nvPr/>
        </p:nvSpPr>
        <p:spPr>
          <a:xfrm>
            <a:off x="5717345" y="329053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79551012-C8A6-434F-8CCA-75058DE52344}"/>
              </a:ext>
            </a:extLst>
          </p:cNvPr>
          <p:cNvSpPr/>
          <p:nvPr/>
        </p:nvSpPr>
        <p:spPr>
          <a:xfrm>
            <a:off x="3722243" y="3321271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ABDD64FB-EF19-4CC8-A2E6-A72C1A43AD5E}"/>
              </a:ext>
            </a:extLst>
          </p:cNvPr>
          <p:cNvCxnSpPr/>
          <p:nvPr/>
        </p:nvCxnSpPr>
        <p:spPr>
          <a:xfrm>
            <a:off x="9265470" y="2573548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5942E377-DBBA-48C0-951C-8C272B058F79}"/>
              </a:ext>
            </a:extLst>
          </p:cNvPr>
          <p:cNvSpPr/>
          <p:nvPr/>
        </p:nvSpPr>
        <p:spPr>
          <a:xfrm>
            <a:off x="9809286" y="2762231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58F9DDF-2071-4CCF-A044-F34898BCF1A8}"/>
              </a:ext>
            </a:extLst>
          </p:cNvPr>
          <p:cNvSpPr/>
          <p:nvPr/>
        </p:nvSpPr>
        <p:spPr>
          <a:xfrm>
            <a:off x="9626401" y="3256031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9B669C19-4B1E-43B4-9A2A-B6D2BB1294D9}"/>
              </a:ext>
            </a:extLst>
          </p:cNvPr>
          <p:cNvCxnSpPr/>
          <p:nvPr/>
        </p:nvCxnSpPr>
        <p:spPr>
          <a:xfrm>
            <a:off x="9745165" y="3963917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346DEE8C-F872-4026-9E03-1DEBD49822DD}"/>
              </a:ext>
            </a:extLst>
          </p:cNvPr>
          <p:cNvSpPr/>
          <p:nvPr/>
        </p:nvSpPr>
        <p:spPr>
          <a:xfrm>
            <a:off x="10001644" y="3938309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1190023F-02FE-4F54-A9E0-6940A23C5697}"/>
              </a:ext>
            </a:extLst>
          </p:cNvPr>
          <p:cNvSpPr/>
          <p:nvPr/>
        </p:nvSpPr>
        <p:spPr>
          <a:xfrm>
            <a:off x="9745165" y="2566290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914713CA-30DC-4CE2-85A7-96F69C302756}"/>
              </a:ext>
            </a:extLst>
          </p:cNvPr>
          <p:cNvSpPr/>
          <p:nvPr/>
        </p:nvSpPr>
        <p:spPr>
          <a:xfrm>
            <a:off x="9543621" y="3936599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A3C6FD44-D448-4C12-B320-FF4D1B68888D}"/>
              </a:ext>
            </a:extLst>
          </p:cNvPr>
          <p:cNvSpPr/>
          <p:nvPr/>
        </p:nvSpPr>
        <p:spPr>
          <a:xfrm>
            <a:off x="9364895" y="3263289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93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30" grpId="0"/>
      <p:bldP spid="31" grpId="0" animBg="1"/>
      <p:bldP spid="32" grpId="0"/>
      <p:bldP spid="36" grpId="0"/>
      <p:bldP spid="37" grpId="0" animBg="1"/>
      <p:bldP spid="38" grpId="0"/>
      <p:bldP spid="43" grpId="0"/>
      <p:bldP spid="44" grpId="0" animBg="1"/>
      <p:bldP spid="45" grpId="0"/>
      <p:bldP spid="51" grpId="0"/>
      <p:bldP spid="52" grpId="0" animBg="1"/>
      <p:bldP spid="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>
            <a:extLst>
              <a:ext uri="{FF2B5EF4-FFF2-40B4-BE49-F238E27FC236}">
                <a16:creationId xmlns:a16="http://schemas.microsoft.com/office/drawing/2014/main" id="{AA76615D-7C8C-4C6F-9D52-5BC85AAAA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43115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31-bet, 2-masala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C9ECF9-9488-4484-8A20-4FB70E5FF1D5}"/>
              </a:ext>
            </a:extLst>
          </p:cNvPr>
          <p:cNvSpPr txBox="1"/>
          <p:nvPr/>
        </p:nvSpPr>
        <p:spPr>
          <a:xfrm>
            <a:off x="753980" y="841368"/>
            <a:ext cx="9330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o‘quvchi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muzeyga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borgan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9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8E588A-383E-48E1-80CB-5C13DA7607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8411" t="11389" r="1240"/>
          <a:stretch/>
        </p:blipFill>
        <p:spPr>
          <a:xfrm>
            <a:off x="1593545" y="1426143"/>
            <a:ext cx="8490771" cy="233803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CFB5ADC-6819-4AC2-B934-080E15DFF46A}"/>
              </a:ext>
            </a:extLst>
          </p:cNvPr>
          <p:cNvSpPr txBox="1"/>
          <p:nvPr/>
        </p:nvSpPr>
        <p:spPr>
          <a:xfrm>
            <a:off x="653161" y="3702624"/>
            <a:ext cx="9330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u="none" strike="noStrike" baseline="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600" b="0" i="0" u="none" strike="noStrike" baseline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 27 + 8 = 35 (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2-sinf</a:t>
            </a:r>
            <a:endParaRPr lang="ru-RU" sz="49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95208F-C68D-4627-835B-57C9B57F095B}"/>
              </a:ext>
            </a:extLst>
          </p:cNvPr>
          <p:cNvSpPr txBox="1"/>
          <p:nvPr/>
        </p:nvSpPr>
        <p:spPr>
          <a:xfrm>
            <a:off x="653161" y="4348955"/>
            <a:ext cx="9330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+ 35 = 62 (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endParaRPr lang="ru-RU" sz="49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64DF649-9600-412A-BE76-0396AED76065}"/>
              </a:ext>
            </a:extLst>
          </p:cNvPr>
          <p:cNvSpPr txBox="1"/>
          <p:nvPr/>
        </p:nvSpPr>
        <p:spPr>
          <a:xfrm>
            <a:off x="1058779" y="4995286"/>
            <a:ext cx="9330336" cy="64633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0" i="0" u="none" strike="noStrike" baseline="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62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o‘quvchi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muzeyga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borgan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9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206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ы для рефератов (72 фото)">
            <a:extLst>
              <a:ext uri="{FF2B5EF4-FFF2-40B4-BE49-F238E27FC236}">
                <a16:creationId xmlns:a16="http://schemas.microsoft.com/office/drawing/2014/main" id="{BE848989-1A00-4E4B-83F0-AAE29D47F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19929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43115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31-bet, 4-misol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C9ECF9-9488-4484-8A20-4FB70E5FF1D5}"/>
              </a:ext>
            </a:extLst>
          </p:cNvPr>
          <p:cNvSpPr txBox="1"/>
          <p:nvPr/>
        </p:nvSpPr>
        <p:spPr>
          <a:xfrm>
            <a:off x="2202445" y="1214332"/>
            <a:ext cx="768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 asosida jadvalni to‘ldiramiz.</a:t>
            </a:r>
            <a:endParaRPr lang="ru-RU" sz="255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id="{0511F347-C52B-45E3-84D2-D2203C68150E}"/>
              </a:ext>
            </a:extLst>
          </p:cNvPr>
          <p:cNvGraphicFramePr>
            <a:graphicFrameLocks noGrp="1"/>
          </p:cNvGraphicFramePr>
          <p:nvPr/>
        </p:nvGraphicFramePr>
        <p:xfrm>
          <a:off x="483530" y="2277936"/>
          <a:ext cx="10855033" cy="18157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83050">
                  <a:extLst>
                    <a:ext uri="{9D8B030D-6E8A-4147-A177-3AD203B41FA5}">
                      <a16:colId xmlns:a16="http://schemas.microsoft.com/office/drawing/2014/main" val="1431048651"/>
                    </a:ext>
                  </a:extLst>
                </a:gridCol>
                <a:gridCol w="2405091">
                  <a:extLst>
                    <a:ext uri="{9D8B030D-6E8A-4147-A177-3AD203B41FA5}">
                      <a16:colId xmlns:a16="http://schemas.microsoft.com/office/drawing/2014/main" val="2268529964"/>
                    </a:ext>
                  </a:extLst>
                </a:gridCol>
                <a:gridCol w="2588455">
                  <a:extLst>
                    <a:ext uri="{9D8B030D-6E8A-4147-A177-3AD203B41FA5}">
                      <a16:colId xmlns:a16="http://schemas.microsoft.com/office/drawing/2014/main" val="4164226811"/>
                    </a:ext>
                  </a:extLst>
                </a:gridCol>
                <a:gridCol w="2532185">
                  <a:extLst>
                    <a:ext uri="{9D8B030D-6E8A-4147-A177-3AD203B41FA5}">
                      <a16:colId xmlns:a16="http://schemas.microsoft.com/office/drawing/2014/main" val="1733130597"/>
                    </a:ext>
                  </a:extLst>
                </a:gridCol>
                <a:gridCol w="2546252">
                  <a:extLst>
                    <a:ext uri="{9D8B030D-6E8A-4147-A177-3AD203B41FA5}">
                      <a16:colId xmlns:a16="http://schemas.microsoft.com/office/drawing/2014/main" val="1888088361"/>
                    </a:ext>
                  </a:extLst>
                </a:gridCol>
              </a:tblGrid>
              <a:tr h="60525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32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32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32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32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32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312613"/>
                  </a:ext>
                </a:extLst>
              </a:tr>
              <a:tr h="60525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+ 3 = 30</a:t>
                      </a:r>
                      <a:endParaRPr lang="ru-RU" sz="32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043392"/>
                  </a:ext>
                </a:extLst>
              </a:tr>
              <a:tr h="60525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4853358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8649579-A864-4945-8A87-B905D9C9D69F}"/>
              </a:ext>
            </a:extLst>
          </p:cNvPr>
          <p:cNvSpPr/>
          <p:nvPr/>
        </p:nvSpPr>
        <p:spPr>
          <a:xfrm>
            <a:off x="3707085" y="2982351"/>
            <a:ext cx="2479308" cy="4466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+ 15 = 42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5F68DAE7-00F4-4639-B4E2-2354FE1E0DA2}"/>
              </a:ext>
            </a:extLst>
          </p:cNvPr>
          <p:cNvSpPr/>
          <p:nvPr/>
        </p:nvSpPr>
        <p:spPr>
          <a:xfrm>
            <a:off x="6186393" y="2962492"/>
            <a:ext cx="2479308" cy="4466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+ 38 = 65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B281C139-23B8-47FE-AFEC-7C0DDD249948}"/>
              </a:ext>
            </a:extLst>
          </p:cNvPr>
          <p:cNvSpPr/>
          <p:nvPr/>
        </p:nvSpPr>
        <p:spPr>
          <a:xfrm>
            <a:off x="8621801" y="2982351"/>
            <a:ext cx="2523208" cy="4466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+ 53 = 80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B1588FBE-4CEF-4650-846B-CD386921D50C}"/>
              </a:ext>
            </a:extLst>
          </p:cNvPr>
          <p:cNvSpPr/>
          <p:nvPr/>
        </p:nvSpPr>
        <p:spPr>
          <a:xfrm>
            <a:off x="1424077" y="3526886"/>
            <a:ext cx="2243553" cy="4466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 + 3 = 49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0FF03F7B-26D8-42BB-9E07-C74A10D3D5A1}"/>
              </a:ext>
            </a:extLst>
          </p:cNvPr>
          <p:cNvSpPr/>
          <p:nvPr/>
        </p:nvSpPr>
        <p:spPr>
          <a:xfrm>
            <a:off x="3667631" y="3526885"/>
            <a:ext cx="2283008" cy="4466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 + 15 = 61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C61738BE-110B-4158-A61C-8B17FF149603}"/>
              </a:ext>
            </a:extLst>
          </p:cNvPr>
          <p:cNvSpPr/>
          <p:nvPr/>
        </p:nvSpPr>
        <p:spPr>
          <a:xfrm>
            <a:off x="6338793" y="3547267"/>
            <a:ext cx="2283008" cy="4466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 + 38 = 84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770C34C1-FBF8-48FC-94C0-7A4E369AF879}"/>
              </a:ext>
            </a:extLst>
          </p:cNvPr>
          <p:cNvSpPr/>
          <p:nvPr/>
        </p:nvSpPr>
        <p:spPr>
          <a:xfrm>
            <a:off x="8838678" y="3547266"/>
            <a:ext cx="2283008" cy="4466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 + 53 = 99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83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3" grpId="0" animBg="1"/>
      <p:bldP spid="33" grpId="0" animBg="1"/>
      <p:bldP spid="34" grpId="0"/>
      <p:bldP spid="35" grpId="0"/>
      <p:bldP spid="36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12">
            <a:extLst>
              <a:ext uri="{FF2B5EF4-FFF2-40B4-BE49-F238E27FC236}">
                <a16:creationId xmlns:a16="http://schemas.microsoft.com/office/drawing/2014/main" id="{EE3AB5AB-09A9-41A1-963E-8B7035965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43115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31-bet, 3-misol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C9ECF9-9488-4484-8A20-4FB70E5FF1D5}"/>
              </a:ext>
            </a:extLst>
          </p:cNvPr>
          <p:cNvSpPr txBox="1"/>
          <p:nvPr/>
        </p:nvSpPr>
        <p:spPr>
          <a:xfrm>
            <a:off x="942535" y="1046830"/>
            <a:ext cx="768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ifodaning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qiymati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31 dan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10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8DB45E-1238-403F-A26E-591E6584E9FE}"/>
              </a:ext>
            </a:extLst>
          </p:cNvPr>
          <p:cNvSpPr txBox="1"/>
          <p:nvPr/>
        </p:nvSpPr>
        <p:spPr>
          <a:xfrm>
            <a:off x="1980465" y="1854902"/>
            <a:ext cx="19584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58 - 42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1E84C4-D50C-4A75-8311-AF399AB20052}"/>
              </a:ext>
            </a:extLst>
          </p:cNvPr>
          <p:cNvSpPr txBox="1"/>
          <p:nvPr/>
        </p:nvSpPr>
        <p:spPr>
          <a:xfrm>
            <a:off x="3767061" y="1854901"/>
            <a:ext cx="13535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E980B14-6A6A-425E-8B70-D2613A43772F}"/>
              </a:ext>
            </a:extLst>
          </p:cNvPr>
          <p:cNvSpPr txBox="1"/>
          <p:nvPr/>
        </p:nvSpPr>
        <p:spPr>
          <a:xfrm>
            <a:off x="2022673" y="2807901"/>
            <a:ext cx="19584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51 - 21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FC4B67C-9C7C-4292-8C8E-A6BF34F69388}"/>
              </a:ext>
            </a:extLst>
          </p:cNvPr>
          <p:cNvSpPr txBox="1"/>
          <p:nvPr/>
        </p:nvSpPr>
        <p:spPr>
          <a:xfrm>
            <a:off x="3809270" y="2807901"/>
            <a:ext cx="7627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4ED484F-C8BD-49D9-B907-BD4F43E4B444}"/>
              </a:ext>
            </a:extLst>
          </p:cNvPr>
          <p:cNvSpPr txBox="1"/>
          <p:nvPr/>
        </p:nvSpPr>
        <p:spPr>
          <a:xfrm>
            <a:off x="5908430" y="1807533"/>
            <a:ext cx="19584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64 - 21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EBFCD1A-1DD0-48B4-85E6-0EB2399D25AA}"/>
              </a:ext>
            </a:extLst>
          </p:cNvPr>
          <p:cNvSpPr txBox="1"/>
          <p:nvPr/>
        </p:nvSpPr>
        <p:spPr>
          <a:xfrm>
            <a:off x="7675541" y="1795809"/>
            <a:ext cx="13535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638C453-5C49-4BF6-A625-E26EB9BC838A}"/>
              </a:ext>
            </a:extLst>
          </p:cNvPr>
          <p:cNvSpPr txBox="1"/>
          <p:nvPr/>
        </p:nvSpPr>
        <p:spPr>
          <a:xfrm>
            <a:off x="5908430" y="2807901"/>
            <a:ext cx="19584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74 - 51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43E4F0B-D35F-4596-BCCC-077F67C969A2}"/>
              </a:ext>
            </a:extLst>
          </p:cNvPr>
          <p:cNvSpPr txBox="1"/>
          <p:nvPr/>
        </p:nvSpPr>
        <p:spPr>
          <a:xfrm>
            <a:off x="7715400" y="2796177"/>
            <a:ext cx="13535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30E11F1A-0A07-42D3-9D8E-E2C521469970}"/>
              </a:ext>
            </a:extLst>
          </p:cNvPr>
          <p:cNvCxnSpPr/>
          <p:nvPr/>
        </p:nvCxnSpPr>
        <p:spPr>
          <a:xfrm flipV="1">
            <a:off x="5919413" y="2430416"/>
            <a:ext cx="2602523" cy="117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126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5" grpId="0"/>
      <p:bldP spid="27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ы для рефератов (72 фото)">
            <a:extLst>
              <a:ext uri="{FF2B5EF4-FFF2-40B4-BE49-F238E27FC236}">
                <a16:creationId xmlns:a16="http://schemas.microsoft.com/office/drawing/2014/main" id="{BE848989-1A00-4E4B-83F0-AAE29D47F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19929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43115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31-bet, 5-topshiriq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C9ECF9-9488-4484-8A20-4FB70E5FF1D5}"/>
              </a:ext>
            </a:extLst>
          </p:cNvPr>
          <p:cNvSpPr txBox="1"/>
          <p:nvPr/>
        </p:nvSpPr>
        <p:spPr>
          <a:xfrm>
            <a:off x="604911" y="1409955"/>
            <a:ext cx="113880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ikkinchi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keluvchi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A1F8059-C88D-4993-87C5-7DB9B09705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0121" t="4300" r="8108" b="5277"/>
          <a:stretch/>
        </p:blipFill>
        <p:spPr>
          <a:xfrm>
            <a:off x="1671710" y="2610284"/>
            <a:ext cx="8487797" cy="294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1415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6624</TotalTime>
  <Words>311</Words>
  <Application>Microsoft Office PowerPoint</Application>
  <PresentationFormat>Широкоэкранный</PresentationFormat>
  <Paragraphs>105</Paragraphs>
  <Slides>12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jamshid otamirzayev</dc:creator>
  <cp:lastModifiedBy>jamshid otamirzayev</cp:lastModifiedBy>
  <cp:revision>47</cp:revision>
  <dcterms:created xsi:type="dcterms:W3CDTF">2021-08-13T19:28:58Z</dcterms:created>
  <dcterms:modified xsi:type="dcterms:W3CDTF">2021-09-27T11:07:38Z</dcterms:modified>
</cp:coreProperties>
</file>