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4" r:id="rId3"/>
    <p:sldId id="276" r:id="rId4"/>
    <p:sldId id="554" r:id="rId5"/>
    <p:sldId id="552" r:id="rId6"/>
    <p:sldId id="534" r:id="rId7"/>
    <p:sldId id="545" r:id="rId8"/>
    <p:sldId id="556" r:id="rId9"/>
    <p:sldId id="319" r:id="rId10"/>
    <p:sldId id="555" r:id="rId11"/>
    <p:sldId id="32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AFB08D-EF87-449D-98B5-0A0C26E88EA5}">
          <p14:sldIdLst>
            <p14:sldId id="257"/>
            <p14:sldId id="274"/>
            <p14:sldId id="276"/>
            <p14:sldId id="554"/>
            <p14:sldId id="552"/>
            <p14:sldId id="534"/>
            <p14:sldId id="545"/>
            <p14:sldId id="556"/>
            <p14:sldId id="319"/>
            <p14:sldId id="555"/>
          </p14:sldIdLst>
        </p14:section>
        <p14:section name="Раздел без заголовка" id="{AE111F83-7BCC-4D1B-837E-D40094064CE1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0EB619A-2D1D-4E44-8E6C-A3955FCA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639421" y="1748388"/>
            <a:ext cx="5574916" cy="2308324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>
            <a:extLst>
              <a:ext uri="{FF2B5EF4-FFF2-40B4-BE49-F238E27FC236}">
                <a16:creationId xmlns:a16="http://schemas.microsoft.com/office/drawing/2014/main" id="{49C328CB-39BB-4AE4-9692-36D0E7FF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EA465A-5176-4E35-8C6A-13722B9595C6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96A9F-907F-4E73-8930-24D93DF173EE}"/>
              </a:ext>
            </a:extLst>
          </p:cNvPr>
          <p:cNvSpPr txBox="1"/>
          <p:nvPr/>
        </p:nvSpPr>
        <p:spPr>
          <a:xfrm>
            <a:off x="1509465" y="1046830"/>
            <a:ext cx="9496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D3B27-57CA-4785-BFD9-D68EF1B0378A}"/>
              </a:ext>
            </a:extLst>
          </p:cNvPr>
          <p:cNvSpPr txBox="1"/>
          <p:nvPr/>
        </p:nvSpPr>
        <p:spPr>
          <a:xfrm>
            <a:off x="1023868" y="1770494"/>
            <a:ext cx="1845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+ 8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117C7-7589-4B7D-9088-464284704AAC}"/>
              </a:ext>
            </a:extLst>
          </p:cNvPr>
          <p:cNvSpPr txBox="1"/>
          <p:nvPr/>
        </p:nvSpPr>
        <p:spPr>
          <a:xfrm>
            <a:off x="1004382" y="2414007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+ 27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C6E4E-E3B6-4BC1-8A2D-729F631AAA4A}"/>
              </a:ext>
            </a:extLst>
          </p:cNvPr>
          <p:cNvSpPr txBox="1"/>
          <p:nvPr/>
        </p:nvSpPr>
        <p:spPr>
          <a:xfrm>
            <a:off x="4127409" y="1767676"/>
            <a:ext cx="1845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+ 87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6F4B4-CFC1-4934-AD49-98739D029D79}"/>
              </a:ext>
            </a:extLst>
          </p:cNvPr>
          <p:cNvSpPr txBox="1"/>
          <p:nvPr/>
        </p:nvSpPr>
        <p:spPr>
          <a:xfrm>
            <a:off x="4125159" y="2355269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+ 38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983D8-F905-4CF0-AB05-CA34ADEBD12C}"/>
              </a:ext>
            </a:extLst>
          </p:cNvPr>
          <p:cNvSpPr txBox="1"/>
          <p:nvPr/>
        </p:nvSpPr>
        <p:spPr>
          <a:xfrm>
            <a:off x="7092222" y="1815061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+ 35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53E48-C826-4943-90B8-77240C5B2CA0}"/>
              </a:ext>
            </a:extLst>
          </p:cNvPr>
          <p:cNvSpPr txBox="1"/>
          <p:nvPr/>
        </p:nvSpPr>
        <p:spPr>
          <a:xfrm>
            <a:off x="7083729" y="2355269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+ 12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07772-7B55-4B62-838A-B0545B3B4903}"/>
              </a:ext>
            </a:extLst>
          </p:cNvPr>
          <p:cNvSpPr txBox="1"/>
          <p:nvPr/>
        </p:nvSpPr>
        <p:spPr>
          <a:xfrm>
            <a:off x="2642753" y="1767676"/>
            <a:ext cx="1845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589648" y="407962"/>
            <a:ext cx="7693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Qo‘shishga</a:t>
            </a:r>
            <a:r>
              <a:rPr lang="en-US" sz="4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ru-RU" sz="4400" b="1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 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-masala.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>
            <a:extLst>
              <a:ext uri="{FF2B5EF4-FFF2-40B4-BE49-F238E27FC236}">
                <a16:creationId xmlns:a16="http://schemas.microsoft.com/office/drawing/2014/main" id="{49C328CB-39BB-4AE4-9692-36D0E7FF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78A7B-C884-4F05-B656-261B553DA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32" t="4381" r="600" b="1707"/>
          <a:stretch/>
        </p:blipFill>
        <p:spPr>
          <a:xfrm>
            <a:off x="2067952" y="2031443"/>
            <a:ext cx="8379842" cy="436450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EA465A-5176-4E35-8C6A-13722B9595C6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29-bet, 5-topshiriq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96A9F-907F-4E73-8930-24D93DF173EE}"/>
              </a:ext>
            </a:extLst>
          </p:cNvPr>
          <p:cNvSpPr txBox="1"/>
          <p:nvPr/>
        </p:nvSpPr>
        <p:spPr>
          <a:xfrm>
            <a:off x="1509465" y="1046830"/>
            <a:ext cx="9496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F24D09-47B1-4AB7-8276-D2DDE3CC6DEC}"/>
              </a:ext>
            </a:extLst>
          </p:cNvPr>
          <p:cNvSpPr/>
          <p:nvPr/>
        </p:nvSpPr>
        <p:spPr>
          <a:xfrm>
            <a:off x="5002107" y="2912012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ta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D9F763-8003-4AD1-B9EF-F386F3F93C0F}"/>
              </a:ext>
            </a:extLst>
          </p:cNvPr>
          <p:cNvSpPr/>
          <p:nvPr/>
        </p:nvSpPr>
        <p:spPr>
          <a:xfrm>
            <a:off x="5002107" y="3322402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5C2C18-2030-4971-A9AC-900588A6727A}"/>
              </a:ext>
            </a:extLst>
          </p:cNvPr>
          <p:cNvSpPr/>
          <p:nvPr/>
        </p:nvSpPr>
        <p:spPr>
          <a:xfrm>
            <a:off x="5028940" y="3827751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ta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3C6102-FF81-4ED6-9F61-7905F0E28813}"/>
              </a:ext>
            </a:extLst>
          </p:cNvPr>
          <p:cNvSpPr/>
          <p:nvPr/>
        </p:nvSpPr>
        <p:spPr>
          <a:xfrm>
            <a:off x="6222612" y="2912011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ta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3143C5-918C-46AB-96A8-769B9C673C37}"/>
              </a:ext>
            </a:extLst>
          </p:cNvPr>
          <p:cNvSpPr/>
          <p:nvPr/>
        </p:nvSpPr>
        <p:spPr>
          <a:xfrm>
            <a:off x="6257872" y="3322402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FF6094-80D0-43C3-839A-F76572E33E38}"/>
              </a:ext>
            </a:extLst>
          </p:cNvPr>
          <p:cNvSpPr/>
          <p:nvPr/>
        </p:nvSpPr>
        <p:spPr>
          <a:xfrm>
            <a:off x="6250748" y="3792579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ta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D69749-D5FD-498E-A874-696179FC28C6}"/>
              </a:ext>
            </a:extLst>
          </p:cNvPr>
          <p:cNvSpPr/>
          <p:nvPr/>
        </p:nvSpPr>
        <p:spPr>
          <a:xfrm>
            <a:off x="7714623" y="2912010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650BFF6-68B7-461C-8FC6-DE3D3DDF539E}"/>
              </a:ext>
            </a:extLst>
          </p:cNvPr>
          <p:cNvSpPr/>
          <p:nvPr/>
        </p:nvSpPr>
        <p:spPr>
          <a:xfrm>
            <a:off x="7714623" y="3322401"/>
            <a:ext cx="110787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ta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C6175A-1656-4532-9E73-263A6B1E1F40}"/>
              </a:ext>
            </a:extLst>
          </p:cNvPr>
          <p:cNvSpPr/>
          <p:nvPr/>
        </p:nvSpPr>
        <p:spPr>
          <a:xfrm>
            <a:off x="7773193" y="3794637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ta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17A4528-243E-4A33-BD6A-7A45CBC77BB7}"/>
              </a:ext>
            </a:extLst>
          </p:cNvPr>
          <p:cNvSpPr/>
          <p:nvPr/>
        </p:nvSpPr>
        <p:spPr>
          <a:xfrm>
            <a:off x="9145626" y="2912009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ta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B654EFE-AC1B-4D65-94BB-B110BF924000}"/>
              </a:ext>
            </a:extLst>
          </p:cNvPr>
          <p:cNvSpPr/>
          <p:nvPr/>
        </p:nvSpPr>
        <p:spPr>
          <a:xfrm>
            <a:off x="9145626" y="3391691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ta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22D95F-9FFA-42F2-90E4-02982C920F81}"/>
              </a:ext>
            </a:extLst>
          </p:cNvPr>
          <p:cNvSpPr/>
          <p:nvPr/>
        </p:nvSpPr>
        <p:spPr>
          <a:xfrm>
            <a:off x="9211736" y="3819797"/>
            <a:ext cx="990730" cy="337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ta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extLst>
              <a:ext uri="{FF2B5EF4-FFF2-40B4-BE49-F238E27FC236}">
                <a16:creationId xmlns:a16="http://schemas.microsoft.com/office/drawing/2014/main" id="{73E5D6E1-3750-4A81-B627-7B1320C6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8FFDDC-D528-4AD2-8ED7-C25424D16EFC}"/>
              </a:ext>
            </a:extLst>
          </p:cNvPr>
          <p:cNvSpPr/>
          <p:nvPr/>
        </p:nvSpPr>
        <p:spPr>
          <a:xfrm>
            <a:off x="4464392" y="6144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30-bet, 1-masala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BC141A-D673-428B-AA59-0B2D61EC29D3}"/>
              </a:ext>
            </a:extLst>
          </p:cNvPr>
          <p:cNvSpPr/>
          <p:nvPr/>
        </p:nvSpPr>
        <p:spPr>
          <a:xfrm>
            <a:off x="1228571" y="4722475"/>
            <a:ext cx="1008394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Yechish: 1)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it-IT" sz="2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it-IT" sz="2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it-IT" sz="2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(ta) –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endParaRPr lang="it-IT" sz="2400" b="1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DF9D1E-98F6-45A7-8446-C25DD68AFC18}"/>
              </a:ext>
            </a:extLst>
          </p:cNvPr>
          <p:cNvSpPr/>
          <p:nvPr/>
        </p:nvSpPr>
        <p:spPr>
          <a:xfrm>
            <a:off x="1603961" y="1059243"/>
            <a:ext cx="10083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</a:t>
            </a:r>
            <a:r>
              <a:rPr lang="en-US" sz="2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noma’lumlarni</a:t>
            </a:r>
            <a:r>
              <a:rPr lang="en-US" sz="2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2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3F94C6-7F61-4A05-8B3B-F435176E6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98" t="3303"/>
          <a:stretch/>
        </p:blipFill>
        <p:spPr>
          <a:xfrm>
            <a:off x="2166425" y="1582463"/>
            <a:ext cx="6668086" cy="31404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2D8378-0B82-45EF-A6A6-9E93DF2E0E74}"/>
              </a:ext>
            </a:extLst>
          </p:cNvPr>
          <p:cNvSpPr/>
          <p:nvPr/>
        </p:nvSpPr>
        <p:spPr>
          <a:xfrm>
            <a:off x="2298750" y="5198360"/>
            <a:ext cx="39717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87 - 45 = 42 (ta) – dastlab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BE451E-F496-4C24-9A53-AB2CB32B449B}"/>
              </a:ext>
            </a:extLst>
          </p:cNvPr>
          <p:cNvSpPr/>
          <p:nvPr/>
        </p:nvSpPr>
        <p:spPr>
          <a:xfrm>
            <a:off x="2255513" y="5674245"/>
            <a:ext cx="5266021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87 – 42 = 45 (ta) – olib kelindi.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2">
            <a:extLst>
              <a:ext uri="{FF2B5EF4-FFF2-40B4-BE49-F238E27FC236}">
                <a16:creationId xmlns:a16="http://schemas.microsoft.com/office/drawing/2014/main" id="{51F1AB26-CC76-41F8-9907-8FC0B5BB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6E9973-7B31-4EE3-B038-5F692B677B4C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076C3-937D-45BC-B808-ED29DE1218BA}"/>
              </a:ext>
            </a:extLst>
          </p:cNvPr>
          <p:cNvSpPr txBox="1"/>
          <p:nvPr/>
        </p:nvSpPr>
        <p:spPr>
          <a:xfrm>
            <a:off x="1125415" y="1086177"/>
            <a:ext cx="474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2B4D-4CBF-462F-9066-28816143DC1F}"/>
              </a:ext>
            </a:extLst>
          </p:cNvPr>
          <p:cNvSpPr txBox="1"/>
          <p:nvPr/>
        </p:nvSpPr>
        <p:spPr>
          <a:xfrm>
            <a:off x="2163351" y="1961280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– 40 + 32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8E56FC4-F91F-4054-AB30-4DD56ECB1340}"/>
              </a:ext>
            </a:extLst>
          </p:cNvPr>
          <p:cNvSpPr/>
          <p:nvPr/>
        </p:nvSpPr>
        <p:spPr>
          <a:xfrm>
            <a:off x="4733178" y="2112638"/>
            <a:ext cx="450167" cy="412427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7084995-5334-4B9E-AAD9-F06DFDC059A9}"/>
              </a:ext>
            </a:extLst>
          </p:cNvPr>
          <p:cNvSpPr/>
          <p:nvPr/>
        </p:nvSpPr>
        <p:spPr>
          <a:xfrm>
            <a:off x="4733178" y="2090897"/>
            <a:ext cx="463067" cy="43317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4E027-BF87-4295-BFF1-B6A0457C1994}"/>
              </a:ext>
            </a:extLst>
          </p:cNvPr>
          <p:cNvSpPr txBox="1"/>
          <p:nvPr/>
        </p:nvSpPr>
        <p:spPr>
          <a:xfrm>
            <a:off x="5197362" y="1989950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+ 28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5843A-A96C-40FF-B2BA-297D7C9A4D93}"/>
              </a:ext>
            </a:extLst>
          </p:cNvPr>
          <p:cNvSpPr txBox="1"/>
          <p:nvPr/>
        </p:nvSpPr>
        <p:spPr>
          <a:xfrm>
            <a:off x="4067014" y="2565654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FB168AA-B177-45BE-AEC0-90CAB02BAB95}"/>
              </a:ext>
            </a:extLst>
          </p:cNvPr>
          <p:cNvSpPr/>
          <p:nvPr/>
        </p:nvSpPr>
        <p:spPr>
          <a:xfrm>
            <a:off x="4745792" y="2658022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59428F-1517-4CEB-BAE3-431D2F8A8A16}"/>
              </a:ext>
            </a:extLst>
          </p:cNvPr>
          <p:cNvSpPr txBox="1"/>
          <p:nvPr/>
        </p:nvSpPr>
        <p:spPr>
          <a:xfrm>
            <a:off x="5300862" y="2540072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DDC83F-66AD-47B4-B47B-0A54F93091C4}"/>
              </a:ext>
            </a:extLst>
          </p:cNvPr>
          <p:cNvSpPr txBox="1"/>
          <p:nvPr/>
        </p:nvSpPr>
        <p:spPr>
          <a:xfrm>
            <a:off x="1569046" y="3904562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69 - 68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C35E16E-BB27-4475-984E-00766A72E8DF}"/>
              </a:ext>
            </a:extLst>
          </p:cNvPr>
          <p:cNvSpPr/>
          <p:nvPr/>
        </p:nvSpPr>
        <p:spPr>
          <a:xfrm>
            <a:off x="3168334" y="4038841"/>
            <a:ext cx="450167" cy="412427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59DB82E-8AE5-4F0A-B653-5D76CA6CF7DB}"/>
              </a:ext>
            </a:extLst>
          </p:cNvPr>
          <p:cNvSpPr/>
          <p:nvPr/>
        </p:nvSpPr>
        <p:spPr>
          <a:xfrm>
            <a:off x="3149624" y="4038841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D4FB41-BBC7-469C-97FC-7E939E21DFA9}"/>
              </a:ext>
            </a:extLst>
          </p:cNvPr>
          <p:cNvSpPr txBox="1"/>
          <p:nvPr/>
        </p:nvSpPr>
        <p:spPr>
          <a:xfrm>
            <a:off x="3680356" y="3904561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 + 48) – 76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B8B9D3-2B44-42B6-B47A-70A8020CCE4D}"/>
              </a:ext>
            </a:extLst>
          </p:cNvPr>
          <p:cNvSpPr txBox="1"/>
          <p:nvPr/>
        </p:nvSpPr>
        <p:spPr>
          <a:xfrm>
            <a:off x="2841674" y="4569115"/>
            <a:ext cx="3627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F8BEFBD-1E6F-41B2-82B5-0EB7DE67D493}"/>
              </a:ext>
            </a:extLst>
          </p:cNvPr>
          <p:cNvSpPr/>
          <p:nvPr/>
        </p:nvSpPr>
        <p:spPr>
          <a:xfrm>
            <a:off x="3230191" y="4656306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E2B30F-B02A-4B28-812B-032E55604061}"/>
              </a:ext>
            </a:extLst>
          </p:cNvPr>
          <p:cNvSpPr txBox="1"/>
          <p:nvPr/>
        </p:nvSpPr>
        <p:spPr>
          <a:xfrm>
            <a:off x="3742211" y="4523848"/>
            <a:ext cx="56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мультфильм карандаш, мультфильм карандаш, ручка, карандаш люди png | PNGWing">
            <a:extLst>
              <a:ext uri="{FF2B5EF4-FFF2-40B4-BE49-F238E27FC236}">
                <a16:creationId xmlns:a16="http://schemas.microsoft.com/office/drawing/2014/main" id="{44D17E4B-4B67-48B8-9FF8-CA8979A7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78" r="91667">
                        <a14:foregroundMark x1="31111" y1="40741" x2="31111" y2="40741"/>
                        <a14:foregroundMark x1="40000" y1="40741" x2="40000" y2="40741"/>
                        <a14:foregroundMark x1="44167" y1="42824" x2="44167" y2="428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0035" y="1157360"/>
            <a:ext cx="334809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32" grpId="0" animBg="1"/>
      <p:bldP spid="33" grpId="0"/>
      <p:bldP spid="36" grpId="0" animBg="1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AA76615D-7C8C-4C6F-9D52-5BC85AAA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431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30-bet, 3-topshiriq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9ECF9-9488-4484-8A20-4FB70E5FF1D5}"/>
              </a:ext>
            </a:extLst>
          </p:cNvPr>
          <p:cNvSpPr txBox="1"/>
          <p:nvPr/>
        </p:nvSpPr>
        <p:spPr>
          <a:xfrm>
            <a:off x="753980" y="841368"/>
            <a:ext cx="933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 davom ettiramiz va chizamiz.</a:t>
            </a:r>
            <a:endParaRPr lang="ru-RU" sz="19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7CC3E-8AAF-4A72-8B17-72FA32AA2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501" t="15005" r="42541" b="22009"/>
          <a:stretch/>
        </p:blipFill>
        <p:spPr>
          <a:xfrm>
            <a:off x="1050693" y="1862090"/>
            <a:ext cx="4914009" cy="11624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980B20-C827-4F11-A044-6EA1C75BD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501" t="15005" r="80883" b="22009"/>
          <a:stretch/>
        </p:blipFill>
        <p:spPr>
          <a:xfrm>
            <a:off x="6019670" y="1862090"/>
            <a:ext cx="1216550" cy="11624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BB6143-CA2E-45B2-9768-778CD825F9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679" t="15005" r="68706" b="22009"/>
          <a:stretch/>
        </p:blipFill>
        <p:spPr>
          <a:xfrm>
            <a:off x="7226042" y="1862089"/>
            <a:ext cx="1216550" cy="11624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3A9849-FBEF-4CBC-93C6-E846BDBD7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246" t="15005" r="55139" b="22009"/>
          <a:stretch/>
        </p:blipFill>
        <p:spPr>
          <a:xfrm>
            <a:off x="8442592" y="1862088"/>
            <a:ext cx="1216551" cy="11624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673485-3DF3-48D0-98FB-7D795C2D1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844" t="15005" r="42541" b="22009"/>
          <a:stretch/>
        </p:blipFill>
        <p:spPr>
          <a:xfrm>
            <a:off x="9648964" y="1885896"/>
            <a:ext cx="1216551" cy="11624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EDA8D3-EAB7-4394-B158-B2C092516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9670" y="1718897"/>
            <a:ext cx="4914009" cy="13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AA76615D-7C8C-4C6F-9D52-5BC85AAA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431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30-bet, </a:t>
            </a:r>
            <a:r>
              <a:rPr lang="uz-Cyrl-U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9ECF9-9488-4484-8A20-4FB70E5FF1D5}"/>
              </a:ext>
            </a:extLst>
          </p:cNvPr>
          <p:cNvSpPr txBox="1"/>
          <p:nvPr/>
        </p:nvSpPr>
        <p:spPr>
          <a:xfrm>
            <a:off x="640509" y="862554"/>
            <a:ext cx="491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5A663-4369-4719-AC73-741CE23839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29" t="12783" r="2354" b="6614"/>
          <a:stretch/>
        </p:blipFill>
        <p:spPr>
          <a:xfrm>
            <a:off x="1336430" y="1662540"/>
            <a:ext cx="9217141" cy="16881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F14695-5F70-434D-9562-34A18A39628F}"/>
              </a:ext>
            </a:extLst>
          </p:cNvPr>
          <p:cNvSpPr txBox="1"/>
          <p:nvPr/>
        </p:nvSpPr>
        <p:spPr>
          <a:xfrm>
            <a:off x="1181686" y="3643206"/>
            <a:ext cx="217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+ 28 =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326212-76A2-40A2-A42C-F0C9033B8892}"/>
              </a:ext>
            </a:extLst>
          </p:cNvPr>
          <p:cNvSpPr txBox="1"/>
          <p:nvPr/>
        </p:nvSpPr>
        <p:spPr>
          <a:xfrm>
            <a:off x="3097514" y="3643205"/>
            <a:ext cx="413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+ 20) + (7 + 8) =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71E741-D8B3-408E-9054-D7264C693886}"/>
              </a:ext>
            </a:extLst>
          </p:cNvPr>
          <p:cNvSpPr txBox="1"/>
          <p:nvPr/>
        </p:nvSpPr>
        <p:spPr>
          <a:xfrm>
            <a:off x="7115115" y="3643205"/>
            <a:ext cx="65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FC7942-7040-46C3-B3F2-E3932722EE27}"/>
              </a:ext>
            </a:extLst>
          </p:cNvPr>
          <p:cNvSpPr txBox="1"/>
          <p:nvPr/>
        </p:nvSpPr>
        <p:spPr>
          <a:xfrm>
            <a:off x="1181685" y="4258913"/>
            <a:ext cx="217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  <a:r>
              <a:rPr lang="en-US" sz="3600" b="0" i="0" u="none" strike="no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B41E1A-5F84-47B2-8ECD-56CBAC4DC44C}"/>
              </a:ext>
            </a:extLst>
          </p:cNvPr>
          <p:cNvSpPr txBox="1"/>
          <p:nvPr/>
        </p:nvSpPr>
        <p:spPr>
          <a:xfrm>
            <a:off x="3047305" y="4257802"/>
            <a:ext cx="413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 + (5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2B1185-57DF-4DA5-8A3C-A8F0169E90BD}"/>
              </a:ext>
            </a:extLst>
          </p:cNvPr>
          <p:cNvSpPr txBox="1"/>
          <p:nvPr/>
        </p:nvSpPr>
        <p:spPr>
          <a:xfrm>
            <a:off x="6921789" y="4252548"/>
            <a:ext cx="65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341AFA-DCFD-46BD-BB26-1749D47A21A1}"/>
              </a:ext>
            </a:extLst>
          </p:cNvPr>
          <p:cNvSpPr/>
          <p:nvPr/>
        </p:nvSpPr>
        <p:spPr>
          <a:xfrm>
            <a:off x="4487594" y="2787626"/>
            <a:ext cx="689317" cy="48196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65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F4AAC06-3A64-49C5-9089-698078E60203}"/>
              </a:ext>
            </a:extLst>
          </p:cNvPr>
          <p:cNvSpPr/>
          <p:nvPr/>
        </p:nvSpPr>
        <p:spPr>
          <a:xfrm>
            <a:off x="6755643" y="2790013"/>
            <a:ext cx="689317" cy="48196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33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2" grpId="0"/>
      <p:bldP spid="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6479</TotalTime>
  <Words>241</Words>
  <Application>Microsoft Office PowerPoint</Application>
  <PresentationFormat>Широкоэкранный</PresentationFormat>
  <Paragraphs>70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47</cp:revision>
  <dcterms:created xsi:type="dcterms:W3CDTF">2021-08-13T19:28:58Z</dcterms:created>
  <dcterms:modified xsi:type="dcterms:W3CDTF">2021-09-23T15:41:48Z</dcterms:modified>
</cp:coreProperties>
</file>