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4" r:id="rId3"/>
    <p:sldId id="276" r:id="rId4"/>
    <p:sldId id="552" r:id="rId5"/>
    <p:sldId id="551" r:id="rId6"/>
    <p:sldId id="534" r:id="rId7"/>
    <p:sldId id="545" r:id="rId8"/>
    <p:sldId id="319" r:id="rId9"/>
    <p:sldId id="554" r:id="rId10"/>
    <p:sldId id="32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AFB08D-EF87-449D-98B5-0A0C26E88EA5}">
          <p14:sldIdLst>
            <p14:sldId id="257"/>
            <p14:sldId id="274"/>
            <p14:sldId id="276"/>
            <p14:sldId id="552"/>
            <p14:sldId id="551"/>
            <p14:sldId id="534"/>
            <p14:sldId id="545"/>
            <p14:sldId id="319"/>
            <p14:sldId id="554"/>
          </p14:sldIdLst>
        </p14:section>
        <p14:section name="Раздел без заголовка" id="{AE111F83-7BCC-4D1B-837E-D40094064CE1}">
          <p14:sldIdLst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FFFFFF"/>
    <a:srgbClr val="FF3399"/>
    <a:srgbClr val="BAC345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0EB619A-2D1D-4E44-8E6C-A3955FCA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639421" y="1748388"/>
            <a:ext cx="5574916" cy="2308324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F9E0C8-A8BD-49E9-9973-7C43C57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1589648" y="407962"/>
            <a:ext cx="7693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Qo‘shishga</a:t>
            </a:r>
            <a:r>
              <a:rPr lang="en-US" sz="4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en-US" sz="44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masalalar</a:t>
            </a:r>
            <a:endParaRPr lang="ru-RU" sz="4400" b="1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(16-dars, 29-bet)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64DC7EC-4D1C-4F86-A730-5A93BE68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36874" y="128395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2262500" y="3013501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28-bet,  5-misol.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>
            <a:extLst>
              <a:ext uri="{FF2B5EF4-FFF2-40B4-BE49-F238E27FC236}">
                <a16:creationId xmlns:a16="http://schemas.microsoft.com/office/drawing/2014/main" id="{73E5D6E1-3750-4A81-B627-7B1320C61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EF5206-8FAB-4D8E-90B5-9E0056C04D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493" t="21318" r="3202" b="10045"/>
          <a:stretch/>
        </p:blipFill>
        <p:spPr>
          <a:xfrm>
            <a:off x="1788941" y="1693558"/>
            <a:ext cx="6363287" cy="173544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8FFDDC-D528-4AD2-8ED7-C25424D16EFC}"/>
              </a:ext>
            </a:extLst>
          </p:cNvPr>
          <p:cNvSpPr/>
          <p:nvPr/>
        </p:nvSpPr>
        <p:spPr>
          <a:xfrm>
            <a:off x="4464392" y="6144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28-bet, 5-masala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BC141A-D673-428B-AA59-0B2D61EC29D3}"/>
              </a:ext>
            </a:extLst>
          </p:cNvPr>
          <p:cNvSpPr/>
          <p:nvPr/>
        </p:nvSpPr>
        <p:spPr>
          <a:xfrm>
            <a:off x="1130097" y="3478540"/>
            <a:ext cx="10083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Yechish: 1) 27 + 27 = 54 (ta) – stullar</a:t>
            </a:r>
          </a:p>
          <a:p>
            <a:r>
              <a:rPr lang="it-IT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27 + 54 = 81 (ta) – jami stol va stullar.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DF9D1E-98F6-45A7-8446-C25DD68AFC18}"/>
              </a:ext>
            </a:extLst>
          </p:cNvPr>
          <p:cNvSpPr/>
          <p:nvPr/>
        </p:nvSpPr>
        <p:spPr>
          <a:xfrm>
            <a:off x="1603961" y="1059243"/>
            <a:ext cx="10083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Stullar soni nechta? Jami stol va stullar-chi?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>
            <a:extLst>
              <a:ext uri="{FF2B5EF4-FFF2-40B4-BE49-F238E27FC236}">
                <a16:creationId xmlns:a16="http://schemas.microsoft.com/office/drawing/2014/main" id="{3B8DCA52-F465-49C5-BDE2-A43BB630E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8FFDDC-D528-4AD2-8ED7-C25424D16EFC}"/>
              </a:ext>
            </a:extLst>
          </p:cNvPr>
          <p:cNvSpPr/>
          <p:nvPr/>
        </p:nvSpPr>
        <p:spPr>
          <a:xfrm>
            <a:off x="4464392" y="6144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29-bet, 1-masala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6E7E27-2A7B-4D99-9806-CBD3E80EC16A}"/>
              </a:ext>
            </a:extLst>
          </p:cNvPr>
          <p:cNvSpPr/>
          <p:nvPr/>
        </p:nvSpPr>
        <p:spPr>
          <a:xfrm>
            <a:off x="1130097" y="3824266"/>
            <a:ext cx="10083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– 49 = 29 (kg)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2DBCDE-CD52-471B-92C2-82E983DBEF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47"/>
          <a:stretch/>
        </p:blipFill>
        <p:spPr>
          <a:xfrm>
            <a:off x="2025748" y="1813685"/>
            <a:ext cx="8019756" cy="201058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BE217F-FD94-4D8C-BC84-3D3AE4CFBFC2}"/>
              </a:ext>
            </a:extLst>
          </p:cNvPr>
          <p:cNvSpPr/>
          <p:nvPr/>
        </p:nvSpPr>
        <p:spPr>
          <a:xfrm>
            <a:off x="1714158" y="1166690"/>
            <a:ext cx="10083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noma’lumlarni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3D29C0-8685-4B8A-8FCB-89A22CE33AC3}"/>
              </a:ext>
            </a:extLst>
          </p:cNvPr>
          <p:cNvSpPr/>
          <p:nvPr/>
        </p:nvSpPr>
        <p:spPr>
          <a:xfrm>
            <a:off x="8370277" y="2392931"/>
            <a:ext cx="1111348" cy="4206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29 kg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0AD2D6-1FF8-443C-BF10-51B272F3FB05}"/>
              </a:ext>
            </a:extLst>
          </p:cNvPr>
          <p:cNvSpPr/>
          <p:nvPr/>
        </p:nvSpPr>
        <p:spPr>
          <a:xfrm>
            <a:off x="1130097" y="4403512"/>
            <a:ext cx="4965903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– 29 = 49 (kg)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sotildi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CCA0EA-2B5A-4C60-BCDC-557F1FD8EF46}"/>
              </a:ext>
            </a:extLst>
          </p:cNvPr>
          <p:cNvSpPr/>
          <p:nvPr/>
        </p:nvSpPr>
        <p:spPr>
          <a:xfrm>
            <a:off x="6525065" y="2848173"/>
            <a:ext cx="1111348" cy="4206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49 kg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271FF78-8125-4207-B54E-B922D7B740E9}"/>
              </a:ext>
            </a:extLst>
          </p:cNvPr>
          <p:cNvSpPr/>
          <p:nvPr/>
        </p:nvSpPr>
        <p:spPr>
          <a:xfrm>
            <a:off x="1130096" y="5049843"/>
            <a:ext cx="4965903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+ 29 = 78 (kg)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095BCA0-B1C4-4D48-B953-36A1C955993D}"/>
              </a:ext>
            </a:extLst>
          </p:cNvPr>
          <p:cNvSpPr/>
          <p:nvPr/>
        </p:nvSpPr>
        <p:spPr>
          <a:xfrm>
            <a:off x="4772465" y="3304865"/>
            <a:ext cx="1111348" cy="4206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78 kg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2">
            <a:extLst>
              <a:ext uri="{FF2B5EF4-FFF2-40B4-BE49-F238E27FC236}">
                <a16:creationId xmlns:a16="http://schemas.microsoft.com/office/drawing/2014/main" id="{51F1AB26-CC76-41F8-9907-8FC0B5BB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6E9973-7B31-4EE3-B038-5F692B677B4C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29-bet, 2-misol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076C3-937D-45BC-B808-ED29DE1218BA}"/>
              </a:ext>
            </a:extLst>
          </p:cNvPr>
          <p:cNvSpPr txBox="1"/>
          <p:nvPr/>
        </p:nvSpPr>
        <p:spPr>
          <a:xfrm>
            <a:off x="1125415" y="1086177"/>
            <a:ext cx="474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Taqqoslaymiz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02B4D-4CBF-462F-9066-28816143DC1F}"/>
              </a:ext>
            </a:extLst>
          </p:cNvPr>
          <p:cNvSpPr txBox="1"/>
          <p:nvPr/>
        </p:nvSpPr>
        <p:spPr>
          <a:xfrm>
            <a:off x="1852523" y="1932521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– (40 + 14)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8E56FC4-F91F-4054-AB30-4DD56ECB1340}"/>
              </a:ext>
            </a:extLst>
          </p:cNvPr>
          <p:cNvSpPr/>
          <p:nvPr/>
        </p:nvSpPr>
        <p:spPr>
          <a:xfrm>
            <a:off x="4733178" y="2112638"/>
            <a:ext cx="450167" cy="412427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7084995-5334-4B9E-AAD9-F06DFDC059A9}"/>
              </a:ext>
            </a:extLst>
          </p:cNvPr>
          <p:cNvSpPr/>
          <p:nvPr/>
        </p:nvSpPr>
        <p:spPr>
          <a:xfrm>
            <a:off x="4746080" y="2102165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D4E027-BF87-4295-BFF1-B6A0457C1994}"/>
              </a:ext>
            </a:extLst>
          </p:cNvPr>
          <p:cNvSpPr txBox="1"/>
          <p:nvPr/>
        </p:nvSpPr>
        <p:spPr>
          <a:xfrm>
            <a:off x="5197362" y="1989950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– 87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65843A-A96C-40FF-B2BA-297D7C9A4D93}"/>
              </a:ext>
            </a:extLst>
          </p:cNvPr>
          <p:cNvSpPr txBox="1"/>
          <p:nvPr/>
        </p:nvSpPr>
        <p:spPr>
          <a:xfrm>
            <a:off x="4067014" y="2565654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FB168AA-B177-45BE-AEC0-90CAB02BAB95}"/>
              </a:ext>
            </a:extLst>
          </p:cNvPr>
          <p:cNvSpPr/>
          <p:nvPr/>
        </p:nvSpPr>
        <p:spPr>
          <a:xfrm>
            <a:off x="4745792" y="2658022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59428F-1517-4CEB-BAE3-431D2F8A8A16}"/>
              </a:ext>
            </a:extLst>
          </p:cNvPr>
          <p:cNvSpPr txBox="1"/>
          <p:nvPr/>
        </p:nvSpPr>
        <p:spPr>
          <a:xfrm>
            <a:off x="5300862" y="2540072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DDC83F-66AD-47B4-B47B-0A54F93091C4}"/>
              </a:ext>
            </a:extLst>
          </p:cNvPr>
          <p:cNvSpPr txBox="1"/>
          <p:nvPr/>
        </p:nvSpPr>
        <p:spPr>
          <a:xfrm>
            <a:off x="1569046" y="3904562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+ 30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2C35E16E-BB27-4475-984E-00766A72E8DF}"/>
              </a:ext>
            </a:extLst>
          </p:cNvPr>
          <p:cNvSpPr/>
          <p:nvPr/>
        </p:nvSpPr>
        <p:spPr>
          <a:xfrm>
            <a:off x="3168334" y="4038841"/>
            <a:ext cx="450167" cy="412427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759DB82E-8AE5-4F0A-B653-5D76CA6CF7DB}"/>
              </a:ext>
            </a:extLst>
          </p:cNvPr>
          <p:cNvSpPr/>
          <p:nvPr/>
        </p:nvSpPr>
        <p:spPr>
          <a:xfrm>
            <a:off x="3149624" y="4038841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D4FB41-BBC7-469C-97FC-7E939E21DFA9}"/>
              </a:ext>
            </a:extLst>
          </p:cNvPr>
          <p:cNvSpPr txBox="1"/>
          <p:nvPr/>
        </p:nvSpPr>
        <p:spPr>
          <a:xfrm>
            <a:off x="3680356" y="3904561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(99 – 50)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B8B9D3-2B44-42B6-B47A-70A8020CCE4D}"/>
              </a:ext>
            </a:extLst>
          </p:cNvPr>
          <p:cNvSpPr txBox="1"/>
          <p:nvPr/>
        </p:nvSpPr>
        <p:spPr>
          <a:xfrm>
            <a:off x="2455910" y="4531502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F8BEFBD-1E6F-41B2-82B5-0EB7DE67D493}"/>
              </a:ext>
            </a:extLst>
          </p:cNvPr>
          <p:cNvSpPr/>
          <p:nvPr/>
        </p:nvSpPr>
        <p:spPr>
          <a:xfrm>
            <a:off x="3230191" y="4656306"/>
            <a:ext cx="450165" cy="421902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E2B30F-B02A-4B28-812B-032E55604061}"/>
              </a:ext>
            </a:extLst>
          </p:cNvPr>
          <p:cNvSpPr txBox="1"/>
          <p:nvPr/>
        </p:nvSpPr>
        <p:spPr>
          <a:xfrm>
            <a:off x="3742211" y="4523848"/>
            <a:ext cx="4012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мультфильм карандаш, мультфильм карандаш, ручка, карандаш люди png | PNGWing">
            <a:extLst>
              <a:ext uri="{FF2B5EF4-FFF2-40B4-BE49-F238E27FC236}">
                <a16:creationId xmlns:a16="http://schemas.microsoft.com/office/drawing/2014/main" id="{44D17E4B-4B67-48B8-9FF8-CA8979A7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78" r="91667">
                        <a14:foregroundMark x1="31111" y1="40741" x2="31111" y2="40741"/>
                        <a14:foregroundMark x1="40000" y1="40741" x2="40000" y2="40741"/>
                        <a14:foregroundMark x1="44167" y1="42824" x2="44167" y2="4282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0035" y="1157360"/>
            <a:ext cx="334809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  <p:bldP spid="32" grpId="0" animBg="1"/>
      <p:bldP spid="33" grpId="0"/>
      <p:bldP spid="36" grpId="0" animBg="1"/>
      <p:bldP spid="38" grpId="0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AA76615D-7C8C-4C6F-9D52-5BC85AAA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29-bet, 3-masala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C9ECF9-9488-4484-8A20-4FB70E5FF1D5}"/>
              </a:ext>
            </a:extLst>
          </p:cNvPr>
          <p:cNvSpPr txBox="1"/>
          <p:nvPr/>
        </p:nvSpPr>
        <p:spPr>
          <a:xfrm>
            <a:off x="753980" y="1046830"/>
            <a:ext cx="933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Anvar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Nodira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daqiqada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o‘qigan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2B1CBA-95DD-4882-AB75-E70576F12BD6}"/>
              </a:ext>
            </a:extLst>
          </p:cNvPr>
          <p:cNvSpPr txBox="1"/>
          <p:nvPr/>
        </p:nvSpPr>
        <p:spPr>
          <a:xfrm>
            <a:off x="654392" y="3575215"/>
            <a:ext cx="9811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34 + 18 = 52 (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Nodira</a:t>
            </a:r>
            <a:endParaRPr lang="en-US" sz="3200" b="1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2) 34 + 52 = 86 (ta)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FBCB26-A390-4A14-AC46-5547B06AE9F0}"/>
              </a:ext>
            </a:extLst>
          </p:cNvPr>
          <p:cNvSpPr txBox="1"/>
          <p:nvPr/>
        </p:nvSpPr>
        <p:spPr>
          <a:xfrm>
            <a:off x="1842868" y="4622045"/>
            <a:ext cx="8902506" cy="200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Anvar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Nodira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daqiqada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 ta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o‘qigan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A06454-B6ED-4AE6-A60B-7A03F4D9FE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323" t="29439" r="21766" b="-1"/>
          <a:stretch/>
        </p:blipFill>
        <p:spPr>
          <a:xfrm>
            <a:off x="1264556" y="1653612"/>
            <a:ext cx="8309184" cy="17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9ED056-96D0-48B4-BD72-6B2592C60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996" y="1040339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534" y="1859340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4-topshiriq.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>
            <a:extLst>
              <a:ext uri="{FF2B5EF4-FFF2-40B4-BE49-F238E27FC236}">
                <a16:creationId xmlns:a16="http://schemas.microsoft.com/office/drawing/2014/main" id="{49C328CB-39BB-4AE4-9692-36D0E7FF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78A7B-C884-4F05-B656-261B553DA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32" t="4381" r="600" b="1707"/>
          <a:stretch/>
        </p:blipFill>
        <p:spPr>
          <a:xfrm>
            <a:off x="2067952" y="2031443"/>
            <a:ext cx="8379842" cy="436450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EA465A-5176-4E35-8C6A-13722B9595C6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29-bet, 5-topshiriq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96A9F-907F-4E73-8930-24D93DF173EE}"/>
              </a:ext>
            </a:extLst>
          </p:cNvPr>
          <p:cNvSpPr txBox="1"/>
          <p:nvPr/>
        </p:nvSpPr>
        <p:spPr>
          <a:xfrm>
            <a:off x="1509465" y="1046830"/>
            <a:ext cx="9496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to‘ldiramiz</a:t>
            </a:r>
            <a:r>
              <a:rPr lang="en-US" sz="32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45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6176</TotalTime>
  <Words>234</Words>
  <Application>Microsoft Office PowerPoint</Application>
  <PresentationFormat>Широкоэкранный</PresentationFormat>
  <Paragraphs>49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43</cp:revision>
  <dcterms:created xsi:type="dcterms:W3CDTF">2021-08-13T19:28:58Z</dcterms:created>
  <dcterms:modified xsi:type="dcterms:W3CDTF">2021-09-18T12:42:40Z</dcterms:modified>
</cp:coreProperties>
</file>