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74" r:id="rId3"/>
    <p:sldId id="276" r:id="rId4"/>
    <p:sldId id="552" r:id="rId5"/>
    <p:sldId id="551" r:id="rId6"/>
    <p:sldId id="534" r:id="rId7"/>
    <p:sldId id="545" r:id="rId8"/>
    <p:sldId id="319" r:id="rId9"/>
    <p:sldId id="554" r:id="rId10"/>
    <p:sldId id="32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3AFB08D-EF87-449D-98B5-0A0C26E88EA5}">
          <p14:sldIdLst>
            <p14:sldId id="257"/>
            <p14:sldId id="274"/>
            <p14:sldId id="276"/>
            <p14:sldId id="552"/>
            <p14:sldId id="551"/>
            <p14:sldId id="534"/>
            <p14:sldId id="545"/>
            <p14:sldId id="319"/>
            <p14:sldId id="554"/>
          </p14:sldIdLst>
        </p14:section>
        <p14:section name="Раздел без заголовка" id="{AE111F83-7BCC-4D1B-837E-D40094064CE1}">
          <p14:sldIdLst>
            <p14:sldId id="32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45B1"/>
    <a:srgbClr val="FFFFFF"/>
    <a:srgbClr val="FF3399"/>
    <a:srgbClr val="BAC345"/>
    <a:srgbClr val="AE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A0C47-8BAA-4F9C-A800-03BBD9BA054A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233F-A479-429E-A203-E207F823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0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9233F-A479-429E-A203-E207F823E91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909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E3BF3-E795-4F15-86C0-04CB8847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3409A-16F5-485D-86B9-808AEE61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F3BA-2CC1-4F4A-87B5-0755D778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EC2FCC-5A0F-4DE9-BB4B-8AE5A030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C54A1-AE44-4DB2-89A5-07D37422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5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2999-ACF4-4F2F-A124-087CB775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94F805-3E5F-4D69-9959-8095F2969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628E3-975E-4C2C-A640-368A818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5D048-086D-4925-8F9F-8CD81A48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86968-C3B4-4AD6-983A-ED269E1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0F4863-3927-4B4C-9B27-E05B11A49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5514B1-E7B2-4D34-B511-0B749A16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6DD5-65F5-41A8-BE48-9BD4339E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229B2-73CC-4956-888B-72C9FFE6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F4940-AE3C-4DD6-BA17-D2145C9B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9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AD57-1ED2-4F73-8F79-5D9C6A0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2A36B6-73B2-4E5B-A221-0A7E1424C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3B258-D983-479C-BD92-B9AB3C1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7C74D-0716-49E4-BEE7-DED98770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75431-6F04-4C70-A042-3AE95945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0C3D-70A7-4C05-B836-AED04911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4EC6D-C70E-4D13-A546-4E1534EB8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A8059-A994-4DFD-B6F0-161EAC96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3F15F-2FCC-40B6-AB24-5543B2D4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14FBA-07F1-47A4-8CE3-445CF026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4034-8AB2-4291-95EA-6E142893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F69CA-6809-40FC-BE65-EF2561784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D0FA82-5C20-4AC5-A779-E7315425A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6CE03-9FC4-41B6-A2DB-0B0AF4E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5369C-91B5-4E08-A0D2-D94C8C8C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0085B-ABB1-492B-9E42-E16D3236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2BE27-C824-4397-9603-3A78840C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4E0CC-3829-4FE7-B039-28A27296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0C944-FF7E-4924-85EA-17AEE9CF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51CB-8F91-4D15-921A-50FEC186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358508-280C-40C1-AC5E-8C8FE9147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252A64-49D6-4406-9A89-AA76F649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03E1-4B4B-45B1-9D8A-D1B6A1FE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C099F6-BE28-4EE8-ACA1-74A41BC1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3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FFC0-095F-491E-A549-3EFD8075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2709B-E096-4C48-8F26-53CBD0B9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58463-3C1A-4D92-A370-6F2DB1E3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1ABF6C-B868-4371-A3ED-5318C89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8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2485A-B0E5-40DE-A8FF-7FC65ED6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6B6AD6-663B-4AEF-B7E5-9F3AA557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8B11E1-CD6F-4953-8695-FD30FACA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FF39-6C73-4088-A3B3-E7BBE837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87CD-96DA-467E-9A13-C7942870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EDEBBA-F390-4758-B8E7-644B7582F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AE42B5-CE2E-48E7-ADBD-FA9F619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262C0-B084-431F-91CB-F005E37D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E4F82-E312-4C20-ADFA-4307344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4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60219-C913-4890-90B8-25426CB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082410-0EFD-45A4-935E-FA1ADEA6B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2288AE-BCA3-439D-B4C8-13806EA19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7B9CA3-BE51-4D21-9C17-6BE1624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B00B2-9E69-4A2C-B203-0140914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901C-681D-4495-BBB8-B17E1806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03EBD-F9DB-49F7-BFC1-E0D29B83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6F69A-32E1-45C4-9E30-4F4A7B6C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684B3-598B-4D7B-8A2D-4643AEC4F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28250E-958D-4799-90E1-2861157FE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48802-B59B-4DCF-A904-E3B83A110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4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80EB619A-2D1D-4E44-8E6C-A3955FCAF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EF8E4-07C8-434A-BCED-E784DD6FE26A}"/>
              </a:ext>
            </a:extLst>
          </p:cNvPr>
          <p:cNvSpPr txBox="1"/>
          <p:nvPr/>
        </p:nvSpPr>
        <p:spPr>
          <a:xfrm>
            <a:off x="3639421" y="1748388"/>
            <a:ext cx="5574916" cy="2308324"/>
          </a:xfrm>
          <a:prstGeom prst="rect">
            <a:avLst/>
          </a:prstGeom>
          <a:solidFill>
            <a:schemeClr val="bg2">
              <a:alpha val="79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endParaRPr lang="en-US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4EC156-0F38-476B-9AB0-C19E58F5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13865-3D27-404B-88C6-46046AA3A267}"/>
              </a:ext>
            </a:extLst>
          </p:cNvPr>
          <p:cNvSpPr txBox="1"/>
          <p:nvPr/>
        </p:nvSpPr>
        <p:spPr>
          <a:xfrm rot="834930">
            <a:off x="4234144" y="1619338"/>
            <a:ext cx="5845234" cy="3085386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3F9E0C8-A8BD-49E9-9973-7C43C57E1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13B15-0092-4535-B145-C998C2636711}"/>
              </a:ext>
            </a:extLst>
          </p:cNvPr>
          <p:cNvSpPr/>
          <p:nvPr/>
        </p:nvSpPr>
        <p:spPr>
          <a:xfrm>
            <a:off x="1589648" y="407962"/>
            <a:ext cx="76930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Mavzu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Qo‘shishga</a:t>
            </a:r>
            <a:r>
              <a:rPr lang="en-US" sz="44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</a:t>
            </a:r>
            <a:r>
              <a:rPr lang="en-US" sz="44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masalalar</a:t>
            </a:r>
            <a:endParaRPr lang="ru-RU" sz="4400" b="1" i="0" u="none" strike="noStrike" baseline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(16-dars, 29-bet)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E64DC7EC-4D1C-4F86-A730-5A93BE681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700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45DDC4-0078-47D2-A66F-4F3738857BB0}"/>
              </a:ext>
            </a:extLst>
          </p:cNvPr>
          <p:cNvSpPr txBox="1"/>
          <p:nvPr/>
        </p:nvSpPr>
        <p:spPr>
          <a:xfrm>
            <a:off x="2536874" y="1283950"/>
            <a:ext cx="46643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F140A-3E5D-4616-B1EB-75435F5CA766}"/>
              </a:ext>
            </a:extLst>
          </p:cNvPr>
          <p:cNvSpPr txBox="1"/>
          <p:nvPr/>
        </p:nvSpPr>
        <p:spPr>
          <a:xfrm>
            <a:off x="2262500" y="3013501"/>
            <a:ext cx="5579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28-bet,  5-misol.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4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2">
            <a:extLst>
              <a:ext uri="{FF2B5EF4-FFF2-40B4-BE49-F238E27FC236}">
                <a16:creationId xmlns:a16="http://schemas.microsoft.com/office/drawing/2014/main" id="{73E5D6E1-3750-4A81-B627-7B1320C61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EF5206-8FAB-4D8E-90B5-9E0056C04D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493" t="21318" r="3202" b="10045"/>
          <a:stretch/>
        </p:blipFill>
        <p:spPr>
          <a:xfrm>
            <a:off x="1788941" y="1693558"/>
            <a:ext cx="6363287" cy="173544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78FFDDC-D528-4AD2-8ED7-C25424D16EFC}"/>
              </a:ext>
            </a:extLst>
          </p:cNvPr>
          <p:cNvSpPr/>
          <p:nvPr/>
        </p:nvSpPr>
        <p:spPr>
          <a:xfrm>
            <a:off x="4464392" y="6144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28-bet, 5-masala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8BC141A-D673-428B-AA59-0B2D61EC29D3}"/>
              </a:ext>
            </a:extLst>
          </p:cNvPr>
          <p:cNvSpPr/>
          <p:nvPr/>
        </p:nvSpPr>
        <p:spPr>
          <a:xfrm>
            <a:off x="1130097" y="3478540"/>
            <a:ext cx="100839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Yechish: 1) 27 + 27 = 54 (ta) – stullar</a:t>
            </a:r>
          </a:p>
          <a:p>
            <a:r>
              <a:rPr lang="it-IT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27 + 54 = 81 (ta) – jami stol va stullar.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EDF9D1E-98F6-45A7-8446-C25DD68AFC18}"/>
              </a:ext>
            </a:extLst>
          </p:cNvPr>
          <p:cNvSpPr/>
          <p:nvPr/>
        </p:nvSpPr>
        <p:spPr>
          <a:xfrm>
            <a:off x="1603961" y="1059243"/>
            <a:ext cx="100839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Stullar soni nechta? Jami stol va stullar-chi?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70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2">
            <a:extLst>
              <a:ext uri="{FF2B5EF4-FFF2-40B4-BE49-F238E27FC236}">
                <a16:creationId xmlns:a16="http://schemas.microsoft.com/office/drawing/2014/main" id="{3B8DCA52-F465-49C5-BDE2-A43BB630E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78FFDDC-D528-4AD2-8ED7-C25424D16EFC}"/>
              </a:ext>
            </a:extLst>
          </p:cNvPr>
          <p:cNvSpPr/>
          <p:nvPr/>
        </p:nvSpPr>
        <p:spPr>
          <a:xfrm>
            <a:off x="4464392" y="6144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29-bet, 1-masala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06E7E27-2A7B-4D99-9806-CBD3E80EC16A}"/>
              </a:ext>
            </a:extLst>
          </p:cNvPr>
          <p:cNvSpPr/>
          <p:nvPr/>
        </p:nvSpPr>
        <p:spPr>
          <a:xfrm>
            <a:off x="1130097" y="3824266"/>
            <a:ext cx="100839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 – 49 = 29 (kg)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02DBCDE-CD52-471B-92C2-82E983DBEF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547"/>
          <a:stretch/>
        </p:blipFill>
        <p:spPr>
          <a:xfrm>
            <a:off x="2025748" y="1813685"/>
            <a:ext cx="8019756" cy="2010581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3BE217F-FD94-4D8C-BC84-3D3AE4CFBFC2}"/>
              </a:ext>
            </a:extLst>
          </p:cNvPr>
          <p:cNvSpPr/>
          <p:nvPr/>
        </p:nvSpPr>
        <p:spPr>
          <a:xfrm>
            <a:off x="1714158" y="1166690"/>
            <a:ext cx="100839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noma’lumlarni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03D29C0-8685-4B8A-8FCB-89A22CE33AC3}"/>
              </a:ext>
            </a:extLst>
          </p:cNvPr>
          <p:cNvSpPr/>
          <p:nvPr/>
        </p:nvSpPr>
        <p:spPr>
          <a:xfrm>
            <a:off x="8370277" y="2392931"/>
            <a:ext cx="1111348" cy="42060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B050"/>
                </a:solidFill>
              </a:rPr>
              <a:t>29 kg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C0AD2D6-1FF8-443C-BF10-51B272F3FB05}"/>
              </a:ext>
            </a:extLst>
          </p:cNvPr>
          <p:cNvSpPr/>
          <p:nvPr/>
        </p:nvSpPr>
        <p:spPr>
          <a:xfrm>
            <a:off x="1130097" y="4403512"/>
            <a:ext cx="4965903" cy="64633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 – 29 = 49 (kg)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sotildi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0CCA0EA-2B5A-4C60-BCDC-557F1FD8EF46}"/>
              </a:ext>
            </a:extLst>
          </p:cNvPr>
          <p:cNvSpPr/>
          <p:nvPr/>
        </p:nvSpPr>
        <p:spPr>
          <a:xfrm>
            <a:off x="6525065" y="2848173"/>
            <a:ext cx="1111348" cy="42060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B050"/>
                </a:solidFill>
              </a:rPr>
              <a:t>49 kg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271FF78-8125-4207-B54E-B922D7B740E9}"/>
              </a:ext>
            </a:extLst>
          </p:cNvPr>
          <p:cNvSpPr/>
          <p:nvPr/>
        </p:nvSpPr>
        <p:spPr>
          <a:xfrm>
            <a:off x="1130096" y="5049843"/>
            <a:ext cx="4965903" cy="64633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 + 29 = 78 (kg)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095BCA0-B1C4-4D48-B953-36A1C955993D}"/>
              </a:ext>
            </a:extLst>
          </p:cNvPr>
          <p:cNvSpPr/>
          <p:nvPr/>
        </p:nvSpPr>
        <p:spPr>
          <a:xfrm>
            <a:off x="4772465" y="3304865"/>
            <a:ext cx="1111348" cy="42060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B050"/>
                </a:solidFill>
              </a:rPr>
              <a:t>78 kg</a:t>
            </a:r>
            <a:endParaRPr lang="ru-RU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animBg="1"/>
      <p:bldP spid="14" grpId="0" animBg="1"/>
      <p:bldP spid="15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2">
            <a:extLst>
              <a:ext uri="{FF2B5EF4-FFF2-40B4-BE49-F238E27FC236}">
                <a16:creationId xmlns:a16="http://schemas.microsoft.com/office/drawing/2014/main" id="{51F1AB26-CC76-41F8-9907-8FC0B5BBD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06E9973-7B31-4EE3-B038-5F692B677B4C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29-bet, 2-misol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0076C3-937D-45BC-B808-ED29DE1218BA}"/>
              </a:ext>
            </a:extLst>
          </p:cNvPr>
          <p:cNvSpPr txBox="1"/>
          <p:nvPr/>
        </p:nvSpPr>
        <p:spPr>
          <a:xfrm>
            <a:off x="1125415" y="1086177"/>
            <a:ext cx="4740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8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402B4D-4CBF-462F-9066-28816143DC1F}"/>
              </a:ext>
            </a:extLst>
          </p:cNvPr>
          <p:cNvSpPr txBox="1"/>
          <p:nvPr/>
        </p:nvSpPr>
        <p:spPr>
          <a:xfrm>
            <a:off x="1852523" y="1932521"/>
            <a:ext cx="4012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 – (40 + 14)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C8E56FC4-F91F-4054-AB30-4DD56ECB1340}"/>
              </a:ext>
            </a:extLst>
          </p:cNvPr>
          <p:cNvSpPr/>
          <p:nvPr/>
        </p:nvSpPr>
        <p:spPr>
          <a:xfrm>
            <a:off x="4733178" y="2112638"/>
            <a:ext cx="450167" cy="412427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97084995-5334-4B9E-AAD9-F06DFDC059A9}"/>
              </a:ext>
            </a:extLst>
          </p:cNvPr>
          <p:cNvSpPr/>
          <p:nvPr/>
        </p:nvSpPr>
        <p:spPr>
          <a:xfrm>
            <a:off x="4746080" y="2102165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6D4E027-BF87-4295-BFF1-B6A0457C1994}"/>
              </a:ext>
            </a:extLst>
          </p:cNvPr>
          <p:cNvSpPr txBox="1"/>
          <p:nvPr/>
        </p:nvSpPr>
        <p:spPr>
          <a:xfrm>
            <a:off x="5197362" y="1989950"/>
            <a:ext cx="4012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 – 87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A65843A-A96C-40FF-B2BA-297D7C9A4D93}"/>
              </a:ext>
            </a:extLst>
          </p:cNvPr>
          <p:cNvSpPr txBox="1"/>
          <p:nvPr/>
        </p:nvSpPr>
        <p:spPr>
          <a:xfrm>
            <a:off x="4067014" y="2565654"/>
            <a:ext cx="4012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BFB168AA-B177-45BE-AEC0-90CAB02BAB95}"/>
              </a:ext>
            </a:extLst>
          </p:cNvPr>
          <p:cNvSpPr/>
          <p:nvPr/>
        </p:nvSpPr>
        <p:spPr>
          <a:xfrm>
            <a:off x="4745792" y="2658022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959428F-1517-4CEB-BAE3-431D2F8A8A16}"/>
              </a:ext>
            </a:extLst>
          </p:cNvPr>
          <p:cNvSpPr txBox="1"/>
          <p:nvPr/>
        </p:nvSpPr>
        <p:spPr>
          <a:xfrm>
            <a:off x="5300862" y="2540072"/>
            <a:ext cx="4012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1DDC83F-66AD-47B4-B47B-0A54F93091C4}"/>
              </a:ext>
            </a:extLst>
          </p:cNvPr>
          <p:cNvSpPr txBox="1"/>
          <p:nvPr/>
        </p:nvSpPr>
        <p:spPr>
          <a:xfrm>
            <a:off x="1569046" y="3904562"/>
            <a:ext cx="4012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 + 30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2C35E16E-BB27-4475-984E-00766A72E8DF}"/>
              </a:ext>
            </a:extLst>
          </p:cNvPr>
          <p:cNvSpPr/>
          <p:nvPr/>
        </p:nvSpPr>
        <p:spPr>
          <a:xfrm>
            <a:off x="3168334" y="4038841"/>
            <a:ext cx="450167" cy="412427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759DB82E-8AE5-4F0A-B653-5D76CA6CF7DB}"/>
              </a:ext>
            </a:extLst>
          </p:cNvPr>
          <p:cNvSpPr/>
          <p:nvPr/>
        </p:nvSpPr>
        <p:spPr>
          <a:xfrm>
            <a:off x="3149624" y="4038841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BD4FB41-BBC7-469C-97FC-7E939E21DFA9}"/>
              </a:ext>
            </a:extLst>
          </p:cNvPr>
          <p:cNvSpPr txBox="1"/>
          <p:nvPr/>
        </p:nvSpPr>
        <p:spPr>
          <a:xfrm>
            <a:off x="3680356" y="3904561"/>
            <a:ext cx="4012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+ (99 – 50)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EB8B9D3-2B44-42B6-B47A-70A8020CCE4D}"/>
              </a:ext>
            </a:extLst>
          </p:cNvPr>
          <p:cNvSpPr txBox="1"/>
          <p:nvPr/>
        </p:nvSpPr>
        <p:spPr>
          <a:xfrm>
            <a:off x="2455910" y="4531502"/>
            <a:ext cx="4012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9F8BEFBD-1E6F-41B2-82B5-0EB7DE67D493}"/>
              </a:ext>
            </a:extLst>
          </p:cNvPr>
          <p:cNvSpPr/>
          <p:nvPr/>
        </p:nvSpPr>
        <p:spPr>
          <a:xfrm>
            <a:off x="3230191" y="4656306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EE2B30F-B02A-4B28-812B-032E55604061}"/>
              </a:ext>
            </a:extLst>
          </p:cNvPr>
          <p:cNvSpPr txBox="1"/>
          <p:nvPr/>
        </p:nvSpPr>
        <p:spPr>
          <a:xfrm>
            <a:off x="3742211" y="4523848"/>
            <a:ext cx="4012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мультфильм карандаш, мультфильм карандаш, ручка, карандаш люди png | PNGWing">
            <a:extLst>
              <a:ext uri="{FF2B5EF4-FFF2-40B4-BE49-F238E27FC236}">
                <a16:creationId xmlns:a16="http://schemas.microsoft.com/office/drawing/2014/main" id="{44D17E4B-4B67-48B8-9FF8-CA8979A76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5278" r="91667">
                        <a14:foregroundMark x1="31111" y1="40741" x2="31111" y2="40741"/>
                        <a14:foregroundMark x1="40000" y1="40741" x2="40000" y2="40741"/>
                        <a14:foregroundMark x1="44167" y1="42824" x2="44167" y2="42824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10035" y="1157360"/>
            <a:ext cx="3348091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31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1" grpId="0"/>
      <p:bldP spid="32" grpId="0" animBg="1"/>
      <p:bldP spid="33" grpId="0"/>
      <p:bldP spid="36" grpId="0" animBg="1"/>
      <p:bldP spid="38" grpId="0"/>
      <p:bldP spid="39" grpId="0" animBg="1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>
            <a:extLst>
              <a:ext uri="{FF2B5EF4-FFF2-40B4-BE49-F238E27FC236}">
                <a16:creationId xmlns:a16="http://schemas.microsoft.com/office/drawing/2014/main" id="{AA76615D-7C8C-4C6F-9D52-5BC85AAAA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29-bet, 3-masala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C9ECF9-9488-4484-8A20-4FB70E5FF1D5}"/>
              </a:ext>
            </a:extLst>
          </p:cNvPr>
          <p:cNvSpPr txBox="1"/>
          <p:nvPr/>
        </p:nvSpPr>
        <p:spPr>
          <a:xfrm>
            <a:off x="753980" y="1046830"/>
            <a:ext cx="9330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Anvar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Nodira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daqiqada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o‘qigan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8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2B1CBA-95DD-4882-AB75-E70576F12BD6}"/>
              </a:ext>
            </a:extLst>
          </p:cNvPr>
          <p:cNvSpPr txBox="1"/>
          <p:nvPr/>
        </p:nvSpPr>
        <p:spPr>
          <a:xfrm>
            <a:off x="654392" y="3575215"/>
            <a:ext cx="98119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0" u="none" strike="noStrike" baseline="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i="0" u="none" strike="noStrike" baseline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34 + 18 = 52 (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Nodira</a:t>
            </a:r>
            <a:endParaRPr lang="en-US" sz="3200" b="1" i="0" u="none" strike="noStrike" baseline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2) 34 + 52 = 86 (ta) –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3FBCB26-A390-4A14-AC46-5547B06AE9F0}"/>
              </a:ext>
            </a:extLst>
          </p:cNvPr>
          <p:cNvSpPr txBox="1"/>
          <p:nvPr/>
        </p:nvSpPr>
        <p:spPr>
          <a:xfrm>
            <a:off x="1842868" y="4622045"/>
            <a:ext cx="8902506" cy="2000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i="0" u="none" strike="noStrike" baseline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Anvar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Nodira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daqiqada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86 ta </a:t>
            </a:r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o‘qigan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8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A06454-B6ED-4AE6-A60B-7A03F4D9FE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8323" t="29439" r="21766" b="-1"/>
          <a:stretch/>
        </p:blipFill>
        <p:spPr>
          <a:xfrm>
            <a:off x="1264556" y="1653612"/>
            <a:ext cx="8309184" cy="176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206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139ED056-96D0-48B4-BD72-6B2592C60A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79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6996" y="1040339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3534" y="1859340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29-bet, 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4-topshiriq.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6448"/>
      </p:ext>
    </p:extLst>
  </p:cSld>
  <p:clrMapOvr>
    <a:masterClrMapping/>
  </p:clrMapOvr>
  <p:transition spd="slow"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2">
            <a:extLst>
              <a:ext uri="{FF2B5EF4-FFF2-40B4-BE49-F238E27FC236}">
                <a16:creationId xmlns:a16="http://schemas.microsoft.com/office/drawing/2014/main" id="{49C328CB-39BB-4AE4-9692-36D0E7FF8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178A7B-C884-4F05-B656-261B553DA3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532" t="4381" r="600" b="1707"/>
          <a:stretch/>
        </p:blipFill>
        <p:spPr>
          <a:xfrm>
            <a:off x="2067952" y="2031443"/>
            <a:ext cx="8379842" cy="436450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EA465A-5176-4E35-8C6A-13722B9595C6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29-bet, 5-topshiriq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F96A9F-907F-4E73-8930-24D93DF173EE}"/>
              </a:ext>
            </a:extLst>
          </p:cNvPr>
          <p:cNvSpPr txBox="1"/>
          <p:nvPr/>
        </p:nvSpPr>
        <p:spPr>
          <a:xfrm>
            <a:off x="1509465" y="1046830"/>
            <a:ext cx="94968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Jadvalni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5457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6176</TotalTime>
  <Words>234</Words>
  <Application>Microsoft Office PowerPoint</Application>
  <PresentationFormat>Широкоэкранный</PresentationFormat>
  <Paragraphs>49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jamshid otamirzayev</dc:creator>
  <cp:lastModifiedBy>jamshid otamirzayev</cp:lastModifiedBy>
  <cp:revision>43</cp:revision>
  <dcterms:created xsi:type="dcterms:W3CDTF">2021-08-13T19:28:58Z</dcterms:created>
  <dcterms:modified xsi:type="dcterms:W3CDTF">2021-09-18T12:42:40Z</dcterms:modified>
</cp:coreProperties>
</file>