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4" r:id="rId3"/>
    <p:sldId id="276" r:id="rId4"/>
    <p:sldId id="546" r:id="rId5"/>
    <p:sldId id="540" r:id="rId6"/>
    <p:sldId id="552" r:id="rId7"/>
    <p:sldId id="534" r:id="rId8"/>
    <p:sldId id="545" r:id="rId9"/>
    <p:sldId id="550" r:id="rId10"/>
    <p:sldId id="319" r:id="rId11"/>
    <p:sldId id="551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46"/>
            <p14:sldId id="540"/>
            <p14:sldId id="552"/>
            <p14:sldId id="534"/>
            <p14:sldId id="545"/>
            <p14:sldId id="550"/>
            <p14:sldId id="319"/>
            <p14:sldId id="551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>
            <a:extLst>
              <a:ext uri="{FF2B5EF4-FFF2-40B4-BE49-F238E27FC236}">
                <a16:creationId xmlns:a16="http://schemas.microsoft.com/office/drawing/2014/main" id="{C28D3E43-AD7F-482F-858A-F13559A6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F5206-8FAB-4D8E-90B5-9E0056C0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93" t="21318" r="3202" b="10045"/>
          <a:stretch/>
        </p:blipFill>
        <p:spPr>
          <a:xfrm>
            <a:off x="1247335" y="2106637"/>
            <a:ext cx="9697329" cy="26447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8FFDDC-D528-4AD2-8ED7-C25424D16EFC}"/>
              </a:ext>
            </a:extLst>
          </p:cNvPr>
          <p:cNvSpPr/>
          <p:nvPr/>
        </p:nvSpPr>
        <p:spPr>
          <a:xfrm>
            <a:off x="4464392" y="6144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5-masala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C141A-D673-428B-AA59-0B2D61EC29D3}"/>
              </a:ext>
            </a:extLst>
          </p:cNvPr>
          <p:cNvSpPr/>
          <p:nvPr/>
        </p:nvSpPr>
        <p:spPr>
          <a:xfrm>
            <a:off x="1507832" y="1199230"/>
            <a:ext cx="10083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Stullar soni nechta? Jami stol va stullar-chi?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1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44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 6-misol.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1F0D613A-085E-49A0-A682-29ACA5C0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2C8C5-EE29-4A3E-8196-865E747FFF51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BE997-6E51-4750-BE88-ED2BB7CA1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36" t="6449" r="2896"/>
          <a:stretch/>
        </p:blipFill>
        <p:spPr>
          <a:xfrm>
            <a:off x="829993" y="1871969"/>
            <a:ext cx="10543565" cy="19122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76909FD-5FB7-40FF-9A24-CF2B94D349EE}"/>
              </a:ext>
            </a:extLst>
          </p:cNvPr>
          <p:cNvSpPr/>
          <p:nvPr/>
        </p:nvSpPr>
        <p:spPr>
          <a:xfrm>
            <a:off x="2658795" y="3063726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9 8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7BFF623-AFD7-40FE-B860-871FE03DCC6B}"/>
              </a:ext>
            </a:extLst>
          </p:cNvPr>
          <p:cNvSpPr/>
          <p:nvPr/>
        </p:nvSpPr>
        <p:spPr>
          <a:xfrm>
            <a:off x="4557937" y="3059479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6 5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159580-3D1D-4248-B991-C1CF85A16114}"/>
              </a:ext>
            </a:extLst>
          </p:cNvPr>
          <p:cNvSpPr/>
          <p:nvPr/>
        </p:nvSpPr>
        <p:spPr>
          <a:xfrm>
            <a:off x="6426594" y="1796107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6 5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606E69-0D3B-440F-8F48-6F7F1185F2BA}"/>
              </a:ext>
            </a:extLst>
          </p:cNvPr>
          <p:cNvSpPr/>
          <p:nvPr/>
        </p:nvSpPr>
        <p:spPr>
          <a:xfrm>
            <a:off x="6426594" y="3061159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9 0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DA7A010-3173-4223-ADAD-64A268A67461}"/>
              </a:ext>
            </a:extLst>
          </p:cNvPr>
          <p:cNvSpPr/>
          <p:nvPr/>
        </p:nvSpPr>
        <p:spPr>
          <a:xfrm>
            <a:off x="8365590" y="3047091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7 2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CDA9FDE-BEBF-4CD7-98EA-2DD58B860DE6}"/>
              </a:ext>
            </a:extLst>
          </p:cNvPr>
          <p:cNvSpPr/>
          <p:nvPr/>
        </p:nvSpPr>
        <p:spPr>
          <a:xfrm>
            <a:off x="10381956" y="1796106"/>
            <a:ext cx="1090077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7 2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8A3059C-7900-46AC-B1D7-6634AD238CB7}"/>
              </a:ext>
            </a:extLst>
          </p:cNvPr>
          <p:cNvSpPr/>
          <p:nvPr/>
        </p:nvSpPr>
        <p:spPr>
          <a:xfrm>
            <a:off x="10332718" y="3049890"/>
            <a:ext cx="1090077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9 1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>
            <a:extLst>
              <a:ext uri="{FF2B5EF4-FFF2-40B4-BE49-F238E27FC236}">
                <a16:creationId xmlns:a16="http://schemas.microsoft.com/office/drawing/2014/main" id="{1E4774F9-6330-4ED8-AC81-3ACD05F2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03FED7-9EC9-423D-8816-1CC9DD69FF47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5FF1-FAB1-44D7-8389-A38934425180}"/>
              </a:ext>
            </a:extLst>
          </p:cNvPr>
          <p:cNvSpPr txBox="1"/>
          <p:nvPr/>
        </p:nvSpPr>
        <p:spPr>
          <a:xfrm>
            <a:off x="831581" y="964733"/>
            <a:ext cx="1045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jihozlar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8A8744-543D-4D29-A85F-9A1D99754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36" t="29303" r="4485" b="5044"/>
          <a:stretch/>
        </p:blipFill>
        <p:spPr>
          <a:xfrm>
            <a:off x="1614496" y="2011563"/>
            <a:ext cx="9358960" cy="26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5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>
            <a:extLst>
              <a:ext uri="{FF2B5EF4-FFF2-40B4-BE49-F238E27FC236}">
                <a16:creationId xmlns:a16="http://schemas.microsoft.com/office/drawing/2014/main" id="{1E4774F9-6330-4ED8-AC81-3ACD05F2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03FED7-9EC9-423D-8816-1CC9DD69FF47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5FF1-FAB1-44D7-8389-A38934425180}"/>
              </a:ext>
            </a:extLst>
          </p:cNvPr>
          <p:cNvSpPr txBox="1"/>
          <p:nvPr/>
        </p:nvSpPr>
        <p:spPr>
          <a:xfrm>
            <a:off x="831581" y="964733"/>
            <a:ext cx="1045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jihozlar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13738D-8647-43E0-A8DD-0665148AB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 bwMode="auto">
          <a:xfrm>
            <a:off x="2226572" y="2574973"/>
            <a:ext cx="1028601" cy="8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909BE9-A105-4D78-ACBC-0E763782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3" r="20840" b="14067"/>
          <a:stretch/>
        </p:blipFill>
        <p:spPr bwMode="auto">
          <a:xfrm>
            <a:off x="1130106" y="1672619"/>
            <a:ext cx="529882" cy="11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60FF8-1501-4702-BDB2-B71879D5177B}"/>
              </a:ext>
            </a:extLst>
          </p:cNvPr>
          <p:cNvSpPr txBox="1"/>
          <p:nvPr/>
        </p:nvSpPr>
        <p:spPr>
          <a:xfrm>
            <a:off x="1781944" y="1714600"/>
            <a:ext cx="1917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 ta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55259-1918-4EB9-BF6E-37EEBB184C9D}"/>
              </a:ext>
            </a:extLst>
          </p:cNvPr>
          <p:cNvSpPr txBox="1"/>
          <p:nvPr/>
        </p:nvSpPr>
        <p:spPr>
          <a:xfrm>
            <a:off x="3251613" y="2654263"/>
            <a:ext cx="372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?, 19 ta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AA0EC-965B-40B7-9E1D-84E4398D6C56}"/>
              </a:ext>
            </a:extLst>
          </p:cNvPr>
          <p:cNvSpPr txBox="1"/>
          <p:nvPr/>
        </p:nvSpPr>
        <p:spPr>
          <a:xfrm>
            <a:off x="1130106" y="3634693"/>
            <a:ext cx="1045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 - ? ta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769A8-10B2-421E-8E13-209A12C3AFA1}"/>
              </a:ext>
            </a:extLst>
          </p:cNvPr>
          <p:cNvSpPr txBox="1"/>
          <p:nvPr/>
        </p:nvSpPr>
        <p:spPr>
          <a:xfrm>
            <a:off x="1659988" y="4220413"/>
            <a:ext cx="10450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40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32 + 19 = 51 (ta) </a:t>
            </a:r>
            <a:r>
              <a:rPr lang="en-US" sz="40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9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0D96C9F-1812-496B-8E96-7CE72936E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 bwMode="auto">
          <a:xfrm>
            <a:off x="7727349" y="4051364"/>
            <a:ext cx="1028601" cy="8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16DDD7-0A87-4C97-9C83-8A97DC7DEE26}"/>
              </a:ext>
            </a:extLst>
          </p:cNvPr>
          <p:cNvSpPr txBox="1"/>
          <p:nvPr/>
        </p:nvSpPr>
        <p:spPr>
          <a:xfrm>
            <a:off x="2226571" y="4929957"/>
            <a:ext cx="10106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32 + 51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83 (ta) –</a:t>
            </a:r>
            <a:r>
              <a:rPr lang="en-US" sz="4000" b="0" i="0" u="none" strike="noStrik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346D3-ED4D-4CA2-A1F4-16CF63199F51}"/>
              </a:ext>
            </a:extLst>
          </p:cNvPr>
          <p:cNvSpPr txBox="1"/>
          <p:nvPr/>
        </p:nvSpPr>
        <p:spPr>
          <a:xfrm>
            <a:off x="2226570" y="5622844"/>
            <a:ext cx="10106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 ta </a:t>
            </a:r>
            <a:r>
              <a:rPr lang="en-US" sz="4000" b="0" i="0" u="none" strike="noStrik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jihoz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>
            <a:extLst>
              <a:ext uri="{FF2B5EF4-FFF2-40B4-BE49-F238E27FC236}">
                <a16:creationId xmlns:a16="http://schemas.microsoft.com/office/drawing/2014/main" id="{369195BB-5EF5-4492-96E8-1B7819BC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6E9973-7B31-4EE3-B038-5F692B677B4C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076C3-937D-45BC-B808-ED29DE1218BA}"/>
              </a:ext>
            </a:extLst>
          </p:cNvPr>
          <p:cNvSpPr txBox="1"/>
          <p:nvPr/>
        </p:nvSpPr>
        <p:spPr>
          <a:xfrm>
            <a:off x="1125415" y="1086177"/>
            <a:ext cx="474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2B4D-4CBF-462F-9066-28816143DC1F}"/>
              </a:ext>
            </a:extLst>
          </p:cNvPr>
          <p:cNvSpPr txBox="1"/>
          <p:nvPr/>
        </p:nvSpPr>
        <p:spPr>
          <a:xfrm>
            <a:off x="967153" y="1932521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52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E56FC4-F91F-4054-AB30-4DD56ECB1340}"/>
              </a:ext>
            </a:extLst>
          </p:cNvPr>
          <p:cNvSpPr/>
          <p:nvPr/>
        </p:nvSpPr>
        <p:spPr>
          <a:xfrm>
            <a:off x="2546252" y="2049472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0A003-AE23-4897-B21E-2CE9F982BEF2}"/>
              </a:ext>
            </a:extLst>
          </p:cNvPr>
          <p:cNvSpPr txBox="1"/>
          <p:nvPr/>
        </p:nvSpPr>
        <p:spPr>
          <a:xfrm>
            <a:off x="941949" y="2610708"/>
            <a:ext cx="2054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43835EB-1BCA-45AD-8C1A-8605E6B89469}"/>
              </a:ext>
            </a:extLst>
          </p:cNvPr>
          <p:cNvSpPr/>
          <p:nvPr/>
        </p:nvSpPr>
        <p:spPr>
          <a:xfrm>
            <a:off x="1547155" y="2764797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B330D6-8DA5-40C3-9A41-E66A07FA5B49}"/>
              </a:ext>
            </a:extLst>
          </p:cNvPr>
          <p:cNvSpPr/>
          <p:nvPr/>
        </p:nvSpPr>
        <p:spPr>
          <a:xfrm>
            <a:off x="1558875" y="2776517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084995-5334-4B9E-AAD9-F06DFDC059A9}"/>
              </a:ext>
            </a:extLst>
          </p:cNvPr>
          <p:cNvSpPr/>
          <p:nvPr/>
        </p:nvSpPr>
        <p:spPr>
          <a:xfrm>
            <a:off x="2546252" y="2055925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F10960-6EDC-460A-90A7-7DC9F844FFDE}"/>
              </a:ext>
            </a:extLst>
          </p:cNvPr>
          <p:cNvSpPr txBox="1"/>
          <p:nvPr/>
        </p:nvSpPr>
        <p:spPr>
          <a:xfrm>
            <a:off x="6380874" y="1962029"/>
            <a:ext cx="3818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48 – 17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11AF76-AC20-43B4-B10A-F91B7D326652}"/>
              </a:ext>
            </a:extLst>
          </p:cNvPr>
          <p:cNvSpPr/>
          <p:nvPr/>
        </p:nvSpPr>
        <p:spPr>
          <a:xfrm>
            <a:off x="7945902" y="2047124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08714-3D03-474E-B9DA-5B7E96EF1288}"/>
              </a:ext>
            </a:extLst>
          </p:cNvPr>
          <p:cNvSpPr txBox="1"/>
          <p:nvPr/>
        </p:nvSpPr>
        <p:spPr>
          <a:xfrm>
            <a:off x="6383803" y="2608360"/>
            <a:ext cx="2054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483B49A-22E3-43D5-9C1C-C4C94CFE824F}"/>
              </a:ext>
            </a:extLst>
          </p:cNvPr>
          <p:cNvSpPr/>
          <p:nvPr/>
        </p:nvSpPr>
        <p:spPr>
          <a:xfrm>
            <a:off x="6989009" y="2762449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EDC01C7-2C96-4855-90F0-B39D8F135DB4}"/>
              </a:ext>
            </a:extLst>
          </p:cNvPr>
          <p:cNvSpPr/>
          <p:nvPr/>
        </p:nvSpPr>
        <p:spPr>
          <a:xfrm>
            <a:off x="7000729" y="2774169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FB74109-EF8F-4DD2-BC75-8ECE5E056DF6}"/>
              </a:ext>
            </a:extLst>
          </p:cNvPr>
          <p:cNvSpPr/>
          <p:nvPr/>
        </p:nvSpPr>
        <p:spPr>
          <a:xfrm>
            <a:off x="7945902" y="2053577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374EBF-E5E2-4E77-A1E4-1879591140CE}"/>
              </a:ext>
            </a:extLst>
          </p:cNvPr>
          <p:cNvSpPr txBox="1"/>
          <p:nvPr/>
        </p:nvSpPr>
        <p:spPr>
          <a:xfrm>
            <a:off x="3119067" y="3902013"/>
            <a:ext cx="4161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+ 13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38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3A9C354-D076-458B-BE7E-904416B724E9}"/>
              </a:ext>
            </a:extLst>
          </p:cNvPr>
          <p:cNvSpPr/>
          <p:nvPr/>
        </p:nvSpPr>
        <p:spPr>
          <a:xfrm>
            <a:off x="4682201" y="4016604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E73AE-991D-4A0D-A5E2-BFC94F654F3A}"/>
              </a:ext>
            </a:extLst>
          </p:cNvPr>
          <p:cNvSpPr txBox="1"/>
          <p:nvPr/>
        </p:nvSpPr>
        <p:spPr>
          <a:xfrm>
            <a:off x="4101905" y="4589477"/>
            <a:ext cx="2054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BA63E2E-524E-4AEB-95BF-935456505219}"/>
              </a:ext>
            </a:extLst>
          </p:cNvPr>
          <p:cNvSpPr/>
          <p:nvPr/>
        </p:nvSpPr>
        <p:spPr>
          <a:xfrm>
            <a:off x="4738177" y="4731929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22E7C9F-3767-4EB9-8315-2399E4467972}"/>
              </a:ext>
            </a:extLst>
          </p:cNvPr>
          <p:cNvSpPr/>
          <p:nvPr/>
        </p:nvSpPr>
        <p:spPr>
          <a:xfrm>
            <a:off x="4749897" y="4743649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AC1A281-7B2D-49DB-B994-960AE59A77DB}"/>
              </a:ext>
            </a:extLst>
          </p:cNvPr>
          <p:cNvSpPr/>
          <p:nvPr/>
        </p:nvSpPr>
        <p:spPr>
          <a:xfrm>
            <a:off x="4682201" y="4023057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 animBg="1"/>
      <p:bldP spid="19" grpId="0"/>
      <p:bldP spid="20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23ADA-B7F3-4958-9252-51F7657EB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34" t="16323" r="2570" b="10856"/>
          <a:stretch/>
        </p:blipFill>
        <p:spPr>
          <a:xfrm>
            <a:off x="891200" y="1631605"/>
            <a:ext cx="9575163" cy="19436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753980" y="1046830"/>
            <a:ext cx="93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chavandoz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B1CBA-95DD-4882-AB75-E70576F12BD6}"/>
              </a:ext>
            </a:extLst>
          </p:cNvPr>
          <p:cNvSpPr txBox="1"/>
          <p:nvPr/>
        </p:nvSpPr>
        <p:spPr>
          <a:xfrm>
            <a:off x="654392" y="3575215"/>
            <a:ext cx="981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19 + 6 = 25 (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chavandoz</a:t>
            </a:r>
            <a:endParaRPr lang="en-US" sz="32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2) 25 – 5 = 20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chavandoz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3) 19 + 25 + 20 = 64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BCB26-A390-4A14-AC46-5547B06AE9F0}"/>
              </a:ext>
            </a:extLst>
          </p:cNvPr>
          <p:cNvSpPr txBox="1"/>
          <p:nvPr/>
        </p:nvSpPr>
        <p:spPr>
          <a:xfrm>
            <a:off x="933403" y="5026340"/>
            <a:ext cx="9811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chavandoz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E1E83F95-62CC-4FAC-BA14-F80F5636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03AAA0-F645-4172-8917-C62C2867ABCA}"/>
              </a:ext>
            </a:extLst>
          </p:cNvPr>
          <p:cNvSpPr/>
          <p:nvPr/>
        </p:nvSpPr>
        <p:spPr>
          <a:xfrm>
            <a:off x="1049035" y="4011882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+ 10 + 10 = 30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D5ED9-2C10-4556-AB66-93CAF2B53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473" t="12663" r="7505" b="11120"/>
          <a:stretch/>
        </p:blipFill>
        <p:spPr>
          <a:xfrm>
            <a:off x="717461" y="2096085"/>
            <a:ext cx="10424151" cy="16037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3D7C55-909D-45E7-B2EE-B9AF9F8C3738}"/>
              </a:ext>
            </a:extLst>
          </p:cNvPr>
          <p:cNvSpPr/>
          <p:nvPr/>
        </p:nvSpPr>
        <p:spPr>
          <a:xfrm>
            <a:off x="1017807" y="1113102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62DF232-425F-425B-96D3-36B8D8869EF2}"/>
              </a:ext>
            </a:extLst>
          </p:cNvPr>
          <p:cNvSpPr/>
          <p:nvPr/>
        </p:nvSpPr>
        <p:spPr>
          <a:xfrm>
            <a:off x="4464392" y="6144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4-misol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id="{05E39488-7476-4EFF-94D0-9F86BFD6987E}"/>
              </a:ext>
            </a:extLst>
          </p:cNvPr>
          <p:cNvSpPr/>
          <p:nvPr/>
        </p:nvSpPr>
        <p:spPr>
          <a:xfrm>
            <a:off x="4628271" y="4102026"/>
            <a:ext cx="478301" cy="404485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93F78D-4E5B-4C43-8513-7D1727AA7FD1}"/>
              </a:ext>
            </a:extLst>
          </p:cNvPr>
          <p:cNvSpPr/>
          <p:nvPr/>
        </p:nvSpPr>
        <p:spPr>
          <a:xfrm>
            <a:off x="5120639" y="4079631"/>
            <a:ext cx="975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7C8CA0-5C2B-476D-8266-D86249C45638}"/>
              </a:ext>
            </a:extLst>
          </p:cNvPr>
          <p:cNvSpPr/>
          <p:nvPr/>
        </p:nvSpPr>
        <p:spPr>
          <a:xfrm>
            <a:off x="1049034" y="4755125"/>
            <a:ext cx="3415357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+ 4 + 4 = 18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34236C-DACD-4182-A0D2-E30241A65A53}"/>
              </a:ext>
            </a:extLst>
          </p:cNvPr>
          <p:cNvSpPr/>
          <p:nvPr/>
        </p:nvSpPr>
        <p:spPr>
          <a:xfrm>
            <a:off x="4464392" y="4755124"/>
            <a:ext cx="478302" cy="40448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542E29-F918-45E8-8228-8F4376C70527}"/>
              </a:ext>
            </a:extLst>
          </p:cNvPr>
          <p:cNvSpPr/>
          <p:nvPr/>
        </p:nvSpPr>
        <p:spPr>
          <a:xfrm>
            <a:off x="4902593" y="4737578"/>
            <a:ext cx="975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70E6E4-A619-4558-A583-F5BF46C8589A}"/>
              </a:ext>
            </a:extLst>
          </p:cNvPr>
          <p:cNvSpPr/>
          <p:nvPr/>
        </p:nvSpPr>
        <p:spPr>
          <a:xfrm>
            <a:off x="7380726" y="4021708"/>
            <a:ext cx="292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2 = 2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7803D05-B162-4F1B-A4CF-B5CE4021C5F2}"/>
              </a:ext>
            </a:extLst>
          </p:cNvPr>
          <p:cNvSpPr/>
          <p:nvPr/>
        </p:nvSpPr>
        <p:spPr>
          <a:xfrm>
            <a:off x="7287488" y="4694125"/>
            <a:ext cx="292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+ 4 + 2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A97BF4C-ACA1-4E0A-B46E-3B5665491C2B}"/>
              </a:ext>
            </a:extLst>
          </p:cNvPr>
          <p:cNvSpPr/>
          <p:nvPr/>
        </p:nvSpPr>
        <p:spPr>
          <a:xfrm>
            <a:off x="9454158" y="4102675"/>
            <a:ext cx="759655" cy="4044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F298C8-1F5A-48DF-9486-24F2A31DBEF6}"/>
              </a:ext>
            </a:extLst>
          </p:cNvPr>
          <p:cNvSpPr/>
          <p:nvPr/>
        </p:nvSpPr>
        <p:spPr>
          <a:xfrm>
            <a:off x="10213813" y="4021708"/>
            <a:ext cx="975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2" grpId="0" animBg="1"/>
      <p:bldP spid="14" grpId="0" animBg="1"/>
      <p:bldP spid="15" grpId="0"/>
      <p:bldP spid="16" grpId="0"/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280</Words>
  <Application>Microsoft Office PowerPoint</Application>
  <PresentationFormat>Широкоэкранный</PresentationFormat>
  <Paragraphs>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43</cp:revision>
  <dcterms:created xsi:type="dcterms:W3CDTF">2021-08-13T19:28:58Z</dcterms:created>
  <dcterms:modified xsi:type="dcterms:W3CDTF">2021-09-18T12:39:52Z</dcterms:modified>
</cp:coreProperties>
</file>