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76" r:id="rId4"/>
    <p:sldId id="544" r:id="rId5"/>
    <p:sldId id="540" r:id="rId6"/>
    <p:sldId id="531" r:id="rId7"/>
    <p:sldId id="514" r:id="rId8"/>
    <p:sldId id="547" r:id="rId9"/>
    <p:sldId id="545" r:id="rId10"/>
    <p:sldId id="445" r:id="rId11"/>
    <p:sldId id="319" r:id="rId12"/>
    <p:sldId id="546" r:id="rId13"/>
    <p:sldId id="32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AFB08D-EF87-449D-98B5-0A0C26E88EA5}">
          <p14:sldIdLst>
            <p14:sldId id="257"/>
            <p14:sldId id="274"/>
            <p14:sldId id="276"/>
            <p14:sldId id="544"/>
            <p14:sldId id="540"/>
            <p14:sldId id="531"/>
            <p14:sldId id="514"/>
            <p14:sldId id="547"/>
            <p14:sldId id="545"/>
            <p14:sldId id="445"/>
            <p14:sldId id="319"/>
            <p14:sldId id="546"/>
          </p14:sldIdLst>
        </p14:section>
        <p14:section name="Раздел без заголовка" id="{AE111F83-7BCC-4D1B-837E-D40094064CE1}">
          <p14:sldIdLst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4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9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0EB619A-2D1D-4E44-8E6C-A3955FCA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639421" y="1748388"/>
            <a:ext cx="5574916" cy="2308324"/>
          </a:xfrm>
          <a:prstGeom prst="rect">
            <a:avLst/>
          </a:prstGeom>
          <a:solidFill>
            <a:schemeClr val="bg2">
              <a:alpha val="7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2">
            <a:extLst>
              <a:ext uri="{FF2B5EF4-FFF2-40B4-BE49-F238E27FC236}">
                <a16:creationId xmlns:a16="http://schemas.microsoft.com/office/drawing/2014/main" id="{C592CBF5-008F-4A85-8E0C-C0E81A4AF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D234F9-767B-46F1-9DD6-359DAF8B9801}"/>
              </a:ext>
            </a:extLst>
          </p:cNvPr>
          <p:cNvSpPr/>
          <p:nvPr/>
        </p:nvSpPr>
        <p:spPr>
          <a:xfrm>
            <a:off x="1191254" y="1864984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A67DD-C3CF-4708-9EF7-4E9C076603F2}"/>
              </a:ext>
            </a:extLst>
          </p:cNvPr>
          <p:cNvSpPr txBox="1"/>
          <p:nvPr/>
        </p:nvSpPr>
        <p:spPr>
          <a:xfrm>
            <a:off x="753980" y="1120720"/>
            <a:ext cx="1047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Yulduzchalar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qo‘yamiz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BEF2C1-4215-44F7-9E49-AB18711F6F2C}"/>
              </a:ext>
            </a:extLst>
          </p:cNvPr>
          <p:cNvSpPr/>
          <p:nvPr/>
        </p:nvSpPr>
        <p:spPr>
          <a:xfrm>
            <a:off x="1519850" y="2354995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072E8E-46D8-439A-9B6D-CE9FFD300612}"/>
              </a:ext>
            </a:extLst>
          </p:cNvPr>
          <p:cNvCxnSpPr/>
          <p:nvPr/>
        </p:nvCxnSpPr>
        <p:spPr>
          <a:xfrm>
            <a:off x="1191254" y="3016642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70F04E-BCD1-4E70-876A-24B0BA374077}"/>
              </a:ext>
            </a:extLst>
          </p:cNvPr>
          <p:cNvSpPr/>
          <p:nvPr/>
        </p:nvSpPr>
        <p:spPr>
          <a:xfrm>
            <a:off x="1191253" y="2875638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32BF9D-BF0F-4EF3-8ACA-345F52BE2777}"/>
              </a:ext>
            </a:extLst>
          </p:cNvPr>
          <p:cNvSpPr/>
          <p:nvPr/>
        </p:nvSpPr>
        <p:spPr>
          <a:xfrm>
            <a:off x="753980" y="2370311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FBC91D2-E55B-4398-B38F-3DFD912EBEB2}"/>
              </a:ext>
            </a:extLst>
          </p:cNvPr>
          <p:cNvSpPr/>
          <p:nvPr/>
        </p:nvSpPr>
        <p:spPr>
          <a:xfrm>
            <a:off x="3315694" y="1896810"/>
            <a:ext cx="9470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0E42DE-4A0B-4B00-AC5E-7F0620290F57}"/>
              </a:ext>
            </a:extLst>
          </p:cNvPr>
          <p:cNvSpPr/>
          <p:nvPr/>
        </p:nvSpPr>
        <p:spPr>
          <a:xfrm>
            <a:off x="3382985" y="2378332"/>
            <a:ext cx="530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01A119-76FD-46F6-BE39-2DFD77B2E0AE}"/>
              </a:ext>
            </a:extLst>
          </p:cNvPr>
          <p:cNvCxnSpPr/>
          <p:nvPr/>
        </p:nvCxnSpPr>
        <p:spPr>
          <a:xfrm>
            <a:off x="3364953" y="3024664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999ECD-7983-4BBD-8A1F-66CC838880B2}"/>
              </a:ext>
            </a:extLst>
          </p:cNvPr>
          <p:cNvSpPr/>
          <p:nvPr/>
        </p:nvSpPr>
        <p:spPr>
          <a:xfrm>
            <a:off x="3364952" y="2883660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7A66D7-649D-405B-B831-3BC2A0D496F9}"/>
              </a:ext>
            </a:extLst>
          </p:cNvPr>
          <p:cNvSpPr/>
          <p:nvPr/>
        </p:nvSpPr>
        <p:spPr>
          <a:xfrm>
            <a:off x="2927679" y="2378333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F280A67-B921-42A4-A531-AFAB7A3D7C47}"/>
              </a:ext>
            </a:extLst>
          </p:cNvPr>
          <p:cNvSpPr/>
          <p:nvPr/>
        </p:nvSpPr>
        <p:spPr>
          <a:xfrm>
            <a:off x="1208622" y="2333933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375DC65-6C6E-4504-8B31-21FCC37F435F}"/>
              </a:ext>
            </a:extLst>
          </p:cNvPr>
          <p:cNvSpPr/>
          <p:nvPr/>
        </p:nvSpPr>
        <p:spPr>
          <a:xfrm>
            <a:off x="1164849" y="2393808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863D9B-0887-4E0A-9E38-3A6BE0C08382}"/>
              </a:ext>
            </a:extLst>
          </p:cNvPr>
          <p:cNvSpPr/>
          <p:nvPr/>
        </p:nvSpPr>
        <p:spPr>
          <a:xfrm>
            <a:off x="3686912" y="2400086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0B3D51-768D-4094-969F-0D34AA327099}"/>
              </a:ext>
            </a:extLst>
          </p:cNvPr>
          <p:cNvSpPr/>
          <p:nvPr/>
        </p:nvSpPr>
        <p:spPr>
          <a:xfrm>
            <a:off x="3716864" y="2385546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D37A09-4E63-4B71-A03E-4E13375A868C}"/>
              </a:ext>
            </a:extLst>
          </p:cNvPr>
          <p:cNvSpPr/>
          <p:nvPr/>
        </p:nvSpPr>
        <p:spPr>
          <a:xfrm>
            <a:off x="5357522" y="1881029"/>
            <a:ext cx="851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7B44F8-E1BF-4999-A8E8-3D317F8A32E3}"/>
              </a:ext>
            </a:extLst>
          </p:cNvPr>
          <p:cNvSpPr/>
          <p:nvPr/>
        </p:nvSpPr>
        <p:spPr>
          <a:xfrm>
            <a:off x="5625176" y="2333325"/>
            <a:ext cx="5309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9AC777F-A3EB-4439-8899-4FEEC267AD63}"/>
              </a:ext>
            </a:extLst>
          </p:cNvPr>
          <p:cNvCxnSpPr/>
          <p:nvPr/>
        </p:nvCxnSpPr>
        <p:spPr>
          <a:xfrm>
            <a:off x="5410322" y="3032686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2A6E5FF-E179-4C0E-89C6-7BC8D25B1CD5}"/>
              </a:ext>
            </a:extLst>
          </p:cNvPr>
          <p:cNvSpPr/>
          <p:nvPr/>
        </p:nvSpPr>
        <p:spPr>
          <a:xfrm>
            <a:off x="5410321" y="2891682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ABD59C1-2F60-4CB0-89B2-758D6E7D3E5F}"/>
              </a:ext>
            </a:extLst>
          </p:cNvPr>
          <p:cNvSpPr/>
          <p:nvPr/>
        </p:nvSpPr>
        <p:spPr>
          <a:xfrm>
            <a:off x="5027550" y="2386355"/>
            <a:ext cx="338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2175578-018D-4471-9B7E-CA6BF9CF0444}"/>
              </a:ext>
            </a:extLst>
          </p:cNvPr>
          <p:cNvSpPr/>
          <p:nvPr/>
        </p:nvSpPr>
        <p:spPr>
          <a:xfrm>
            <a:off x="5405308" y="2423200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44F10A-5790-4E1B-9DA0-99365DB45184}"/>
              </a:ext>
            </a:extLst>
          </p:cNvPr>
          <p:cNvSpPr/>
          <p:nvPr/>
        </p:nvSpPr>
        <p:spPr>
          <a:xfrm>
            <a:off x="5393973" y="2371865"/>
            <a:ext cx="508081" cy="601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E24351D-9FCD-4F74-9E2D-94ED580231B4}"/>
              </a:ext>
            </a:extLst>
          </p:cNvPr>
          <p:cNvSpPr/>
          <p:nvPr/>
        </p:nvSpPr>
        <p:spPr>
          <a:xfrm>
            <a:off x="8249668" y="1802871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3D13C92-7290-41D9-BDC5-4DA5EE7AB110}"/>
              </a:ext>
            </a:extLst>
          </p:cNvPr>
          <p:cNvSpPr/>
          <p:nvPr/>
        </p:nvSpPr>
        <p:spPr>
          <a:xfrm>
            <a:off x="7724501" y="2327306"/>
            <a:ext cx="9562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2 8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1256949-F539-4FFA-ACFA-603F462C051A}"/>
              </a:ext>
            </a:extLst>
          </p:cNvPr>
          <p:cNvCxnSpPr/>
          <p:nvPr/>
        </p:nvCxnSpPr>
        <p:spPr>
          <a:xfrm>
            <a:off x="7816634" y="3016644"/>
            <a:ext cx="76174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AC54A58-F596-4101-9EC8-6FBA6D6CA618}"/>
              </a:ext>
            </a:extLst>
          </p:cNvPr>
          <p:cNvSpPr/>
          <p:nvPr/>
        </p:nvSpPr>
        <p:spPr>
          <a:xfrm>
            <a:off x="7816633" y="2875640"/>
            <a:ext cx="7617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78E87E5-C3F8-4F90-90F3-9C78B83F8CB9}"/>
              </a:ext>
            </a:extLst>
          </p:cNvPr>
          <p:cNvSpPr/>
          <p:nvPr/>
        </p:nvSpPr>
        <p:spPr>
          <a:xfrm>
            <a:off x="7379360" y="2370313"/>
            <a:ext cx="447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2562A51-2D3A-4AD4-B1F4-46E9F626AC7D}"/>
              </a:ext>
            </a:extLst>
          </p:cNvPr>
          <p:cNvSpPr/>
          <p:nvPr/>
        </p:nvSpPr>
        <p:spPr>
          <a:xfrm>
            <a:off x="7901037" y="1896810"/>
            <a:ext cx="474681" cy="572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DEA0DC1-E996-474A-AC47-52735AFB8325}"/>
              </a:ext>
            </a:extLst>
          </p:cNvPr>
          <p:cNvSpPr/>
          <p:nvPr/>
        </p:nvSpPr>
        <p:spPr>
          <a:xfrm>
            <a:off x="7877539" y="1881029"/>
            <a:ext cx="4475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endParaRPr lang="ru-RU" sz="36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693455-5005-4C7E-A9E4-0BD38B298AAF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 animBg="1"/>
      <p:bldP spid="26" grpId="0"/>
      <p:bldP spid="27" grpId="0" animBg="1"/>
      <p:bldP spid="34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>
            <a:extLst>
              <a:ext uri="{FF2B5EF4-FFF2-40B4-BE49-F238E27FC236}">
                <a16:creationId xmlns:a16="http://schemas.microsoft.com/office/drawing/2014/main" id="{1F0D613A-085E-49A0-A682-29ACA5C02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52C8C5-EE29-4A3E-8196-865E747FFF51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9BE997-6E51-4750-BE88-ED2BB7CA1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36" t="6449" r="2896"/>
          <a:stretch/>
        </p:blipFill>
        <p:spPr>
          <a:xfrm>
            <a:off x="829993" y="1871969"/>
            <a:ext cx="10543565" cy="191224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76909FD-5FB7-40FF-9A24-CF2B94D349EE}"/>
              </a:ext>
            </a:extLst>
          </p:cNvPr>
          <p:cNvSpPr/>
          <p:nvPr/>
        </p:nvSpPr>
        <p:spPr>
          <a:xfrm>
            <a:off x="2658795" y="2923046"/>
            <a:ext cx="1364566" cy="6224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  9 8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(14-dars, 27-bet)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 5-misol.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>
            <a:extLst>
              <a:ext uri="{FF2B5EF4-FFF2-40B4-BE49-F238E27FC236}">
                <a16:creationId xmlns:a16="http://schemas.microsoft.com/office/drawing/2014/main" id="{B03B8541-195F-47DB-8BD9-90FAE984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48836" y="2778647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180015" y="3230423"/>
            <a:ext cx="10823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074860" y="2757129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347293" y="3265187"/>
            <a:ext cx="697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978404" y="327970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14015" y="327244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BDD64FB-EF19-4CC8-A2E6-A72C1A43AD5E}"/>
              </a:ext>
            </a:extLst>
          </p:cNvPr>
          <p:cNvCxnSpPr/>
          <p:nvPr/>
        </p:nvCxnSpPr>
        <p:spPr>
          <a:xfrm>
            <a:off x="9265470" y="2573548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942E377-DBBA-48C0-951C-8C272B058F79}"/>
              </a:ext>
            </a:extLst>
          </p:cNvPr>
          <p:cNvSpPr/>
          <p:nvPr/>
        </p:nvSpPr>
        <p:spPr>
          <a:xfrm>
            <a:off x="9745165" y="2762231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58F9DDF-2071-4CCF-A044-F34898BCF1A8}"/>
              </a:ext>
            </a:extLst>
          </p:cNvPr>
          <p:cNvSpPr/>
          <p:nvPr/>
        </p:nvSpPr>
        <p:spPr>
          <a:xfrm>
            <a:off x="9626401" y="3256031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9B669C19-4B1E-43B4-9A2A-B6D2BB1294D9}"/>
              </a:ext>
            </a:extLst>
          </p:cNvPr>
          <p:cNvCxnSpPr/>
          <p:nvPr/>
        </p:nvCxnSpPr>
        <p:spPr>
          <a:xfrm>
            <a:off x="9745165" y="3963917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46DEE8C-F872-4026-9E03-1DEBD49822DD}"/>
              </a:ext>
            </a:extLst>
          </p:cNvPr>
          <p:cNvSpPr/>
          <p:nvPr/>
        </p:nvSpPr>
        <p:spPr>
          <a:xfrm>
            <a:off x="10001644" y="393830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1190023F-02FE-4F54-A9E0-6940A23C5697}"/>
              </a:ext>
            </a:extLst>
          </p:cNvPr>
          <p:cNvSpPr/>
          <p:nvPr/>
        </p:nvSpPr>
        <p:spPr>
          <a:xfrm>
            <a:off x="9745165" y="2566290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14713CA-30DC-4CE2-85A7-96F69C302756}"/>
              </a:ext>
            </a:extLst>
          </p:cNvPr>
          <p:cNvSpPr/>
          <p:nvPr/>
        </p:nvSpPr>
        <p:spPr>
          <a:xfrm>
            <a:off x="9543621" y="3936599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3C6FD44-D448-4C12-B320-FF4D1B68888D}"/>
              </a:ext>
            </a:extLst>
          </p:cNvPr>
          <p:cNvSpPr/>
          <p:nvPr/>
        </p:nvSpPr>
        <p:spPr>
          <a:xfrm>
            <a:off x="9364895" y="3263289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2">
            <a:extLst>
              <a:ext uri="{FF2B5EF4-FFF2-40B4-BE49-F238E27FC236}">
                <a16:creationId xmlns:a16="http://schemas.microsoft.com/office/drawing/2014/main" id="{1E4774F9-6330-4ED8-AC81-3ACD05F2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03FED7-9EC9-423D-8816-1CC9DD69FF47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1-masala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15FF1-FAB1-44D7-8389-A38934425180}"/>
              </a:ext>
            </a:extLst>
          </p:cNvPr>
          <p:cNvSpPr txBox="1"/>
          <p:nvPr/>
        </p:nvSpPr>
        <p:spPr>
          <a:xfrm>
            <a:off x="831581" y="964733"/>
            <a:ext cx="104507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Tenglik to‘g‘ri bo‘lishi uchun bo‘sh kataklarga mos</a:t>
            </a:r>
          </a:p>
          <a:p>
            <a:pPr algn="l"/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1644C3-596B-445F-8C3B-3B1BA5A42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66" t="18171" r="58045" b="12589"/>
          <a:stretch/>
        </p:blipFill>
        <p:spPr>
          <a:xfrm>
            <a:off x="801859" y="2358249"/>
            <a:ext cx="5057450" cy="7564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130117-3984-4247-BB02-7DDBBB54F2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637" r="4870"/>
          <a:stretch/>
        </p:blipFill>
        <p:spPr>
          <a:xfrm>
            <a:off x="6458996" y="2207977"/>
            <a:ext cx="4615404" cy="10570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61E5FA-D455-4532-BD2F-202B729E4DCB}"/>
              </a:ext>
            </a:extLst>
          </p:cNvPr>
          <p:cNvSpPr txBox="1"/>
          <p:nvPr/>
        </p:nvSpPr>
        <p:spPr>
          <a:xfrm>
            <a:off x="816720" y="3096952"/>
            <a:ext cx="3561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= 58 +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64709C-5DFD-40FF-B66B-5BE26B9EC7AB}"/>
              </a:ext>
            </a:extLst>
          </p:cNvPr>
          <p:cNvSpPr/>
          <p:nvPr/>
        </p:nvSpPr>
        <p:spPr>
          <a:xfrm>
            <a:off x="3038621" y="3153404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83D897-E378-4342-BF08-5C7BDD37979F}"/>
              </a:ext>
            </a:extLst>
          </p:cNvPr>
          <p:cNvSpPr txBox="1"/>
          <p:nvPr/>
        </p:nvSpPr>
        <p:spPr>
          <a:xfrm>
            <a:off x="831581" y="3746327"/>
            <a:ext cx="3561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–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=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12D0ED5-5C41-4C6E-90A9-6E195A3E7A6D}"/>
              </a:ext>
            </a:extLst>
          </p:cNvPr>
          <p:cNvSpPr/>
          <p:nvPr/>
        </p:nvSpPr>
        <p:spPr>
          <a:xfrm>
            <a:off x="3028425" y="3158534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1D65F7-F5AA-426E-833E-451DAAE0B176}"/>
              </a:ext>
            </a:extLst>
          </p:cNvPr>
          <p:cNvSpPr/>
          <p:nvPr/>
        </p:nvSpPr>
        <p:spPr>
          <a:xfrm>
            <a:off x="4832892" y="2507073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329F5-20A8-4091-91B1-AACEEEB4DAA9}"/>
              </a:ext>
            </a:extLst>
          </p:cNvPr>
          <p:cNvSpPr txBox="1"/>
          <p:nvPr/>
        </p:nvSpPr>
        <p:spPr>
          <a:xfrm>
            <a:off x="6562123" y="3181262"/>
            <a:ext cx="3561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        - 2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F9DF540-4CA9-406D-B8BC-F765EB8EDFDE}"/>
              </a:ext>
            </a:extLst>
          </p:cNvPr>
          <p:cNvSpPr/>
          <p:nvPr/>
        </p:nvSpPr>
        <p:spPr>
          <a:xfrm>
            <a:off x="7727349" y="3247404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C69EB2-6456-4D7E-8AEB-B26703DB7CE9}"/>
              </a:ext>
            </a:extLst>
          </p:cNvPr>
          <p:cNvSpPr txBox="1"/>
          <p:nvPr/>
        </p:nvSpPr>
        <p:spPr>
          <a:xfrm>
            <a:off x="6547262" y="3734345"/>
            <a:ext cx="35616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+ 2 = 60</a:t>
            </a:r>
            <a:r>
              <a:rPr lang="en-US" sz="4000" b="0" i="0" u="none" strike="noStrik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6C742DB-22E4-4D81-8651-5606FEBC8619}"/>
              </a:ext>
            </a:extLst>
          </p:cNvPr>
          <p:cNvSpPr/>
          <p:nvPr/>
        </p:nvSpPr>
        <p:spPr>
          <a:xfrm>
            <a:off x="7727349" y="3240543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B8D02E-D8BC-49BD-9ABD-57AA148839A6}"/>
              </a:ext>
            </a:extLst>
          </p:cNvPr>
          <p:cNvSpPr/>
          <p:nvPr/>
        </p:nvSpPr>
        <p:spPr>
          <a:xfrm>
            <a:off x="9153379" y="2549457"/>
            <a:ext cx="689232" cy="5898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2">
            <a:extLst>
              <a:ext uri="{FF2B5EF4-FFF2-40B4-BE49-F238E27FC236}">
                <a16:creationId xmlns:a16="http://schemas.microsoft.com/office/drawing/2014/main" id="{BBAB20AA-4D33-4E05-A2F3-39BD662F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2-misol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1306542" y="1024983"/>
            <a:ext cx="53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Natijalarni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topamiz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083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Cyrl-UZ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270898" y="327244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32073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30322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120577" y="326518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978404" y="3279705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23760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Cyrl-UZ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14015" y="3272447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31235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22243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C0782059-5235-41F7-80ED-72E9DAB05678}"/>
              </a:ext>
            </a:extLst>
          </p:cNvPr>
          <p:cNvSpPr/>
          <p:nvPr/>
        </p:nvSpPr>
        <p:spPr>
          <a:xfrm>
            <a:off x="2465474" y="251455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2E428022-D2D7-4D9A-82B2-CA76637CBA43}"/>
              </a:ext>
            </a:extLst>
          </p:cNvPr>
          <p:cNvCxnSpPr>
            <a:cxnSpLocks/>
          </p:cNvCxnSpPr>
          <p:nvPr/>
        </p:nvCxnSpPr>
        <p:spPr>
          <a:xfrm flipV="1">
            <a:off x="3417137" y="3132590"/>
            <a:ext cx="621745" cy="1080000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уступ 59">
            <a:extLst>
              <a:ext uri="{FF2B5EF4-FFF2-40B4-BE49-F238E27FC236}">
                <a16:creationId xmlns:a16="http://schemas.microsoft.com/office/drawing/2014/main" id="{1887E77A-D8E2-40E2-938B-EE4BBC288F27}"/>
              </a:ext>
            </a:extLst>
          </p:cNvPr>
          <p:cNvCxnSpPr>
            <a:cxnSpLocks/>
          </p:cNvCxnSpPr>
          <p:nvPr/>
        </p:nvCxnSpPr>
        <p:spPr>
          <a:xfrm flipV="1">
            <a:off x="7115082" y="3128850"/>
            <a:ext cx="621745" cy="1080000"/>
          </a:xfrm>
          <a:prstGeom prst="bentConnector3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>
            <a:extLst>
              <a:ext uri="{FF2B5EF4-FFF2-40B4-BE49-F238E27FC236}">
                <a16:creationId xmlns:a16="http://schemas.microsoft.com/office/drawing/2014/main" id="{BFB3C575-E921-4A64-9486-B9330C50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886265" y="1440335"/>
            <a:ext cx="945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Samokat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velosipedlar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6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65D16-2014-48B2-A5B3-FA2D68E7DF32}"/>
              </a:ext>
            </a:extLst>
          </p:cNvPr>
          <p:cNvSpPr txBox="1"/>
          <p:nvPr/>
        </p:nvSpPr>
        <p:spPr>
          <a:xfrm>
            <a:off x="1292474" y="920417"/>
            <a:ext cx="53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yechamiz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D32BC8-56BB-4239-B13A-A9DF3E098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594" y="2064819"/>
            <a:ext cx="7550529" cy="26426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6B1E97-F6BE-40D8-99F9-DD362D9DCEB9}"/>
              </a:ext>
            </a:extLst>
          </p:cNvPr>
          <p:cNvSpPr txBox="1"/>
          <p:nvPr/>
        </p:nvSpPr>
        <p:spPr>
          <a:xfrm>
            <a:off x="1897385" y="4403227"/>
            <a:ext cx="89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1) 54 – 18 = 36 (ta) –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velosipedlar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73027E-170D-43E5-B2D8-D7F9BE4F850F}"/>
              </a:ext>
            </a:extLst>
          </p:cNvPr>
          <p:cNvSpPr txBox="1"/>
          <p:nvPr/>
        </p:nvSpPr>
        <p:spPr>
          <a:xfrm>
            <a:off x="2163867" y="5094499"/>
            <a:ext cx="89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54 + 36 = 90 (ta) –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3CD2C4-43FE-42B9-83B7-988A7E6AA84A}"/>
              </a:ext>
            </a:extLst>
          </p:cNvPr>
          <p:cNvSpPr txBox="1"/>
          <p:nvPr/>
        </p:nvSpPr>
        <p:spPr>
          <a:xfrm>
            <a:off x="2163867" y="5706638"/>
            <a:ext cx="89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Javbob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jami</a:t>
            </a:r>
            <a:r>
              <a:rPr lang="en-US" sz="36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ta.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1ACAC2-BA5C-475E-A042-EAC6B601C29C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ROLIK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AA76615D-7C8C-4C6F-9D52-5BC85AAA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27-bet, 4-masala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965D16-2014-48B2-A5B3-FA2D68E7DF32}"/>
              </a:ext>
            </a:extLst>
          </p:cNvPr>
          <p:cNvSpPr txBox="1"/>
          <p:nvPr/>
        </p:nvSpPr>
        <p:spPr>
          <a:xfrm>
            <a:off x="1292474" y="920417"/>
            <a:ext cx="759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 shakllarning 4 ta tomoni bor?</a:t>
            </a:r>
            <a:endParaRPr lang="ru-RU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732FB-7595-4623-838C-BCCC653A6D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6" t="6078" r="5199" b="7877"/>
          <a:stretch/>
        </p:blipFill>
        <p:spPr>
          <a:xfrm>
            <a:off x="975360" y="2025110"/>
            <a:ext cx="10241280" cy="2067951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803AC65-1823-44FE-8806-CDBEFE23F189}"/>
              </a:ext>
            </a:extLst>
          </p:cNvPr>
          <p:cNvSpPr/>
          <p:nvPr/>
        </p:nvSpPr>
        <p:spPr>
          <a:xfrm>
            <a:off x="1292474" y="4093061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1144A36-9CC1-4EA2-B088-D3E0ED59AD9A}"/>
              </a:ext>
            </a:extLst>
          </p:cNvPr>
          <p:cNvSpPr/>
          <p:nvPr/>
        </p:nvSpPr>
        <p:spPr>
          <a:xfrm>
            <a:off x="2805342" y="4093061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61B8B3C-E217-49FD-81D3-56DF03F2A75D}"/>
              </a:ext>
            </a:extLst>
          </p:cNvPr>
          <p:cNvSpPr/>
          <p:nvPr/>
        </p:nvSpPr>
        <p:spPr>
          <a:xfrm>
            <a:off x="4069090" y="4093061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351CB84-CC49-4479-989E-8F54DB77213E}"/>
              </a:ext>
            </a:extLst>
          </p:cNvPr>
          <p:cNvSpPr/>
          <p:nvPr/>
        </p:nvSpPr>
        <p:spPr>
          <a:xfrm>
            <a:off x="5343346" y="4073995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AE8E560-B18C-4049-B998-E16400760B5C}"/>
              </a:ext>
            </a:extLst>
          </p:cNvPr>
          <p:cNvSpPr/>
          <p:nvPr/>
        </p:nvSpPr>
        <p:spPr>
          <a:xfrm>
            <a:off x="6856214" y="4073995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C1AEEDF-8BB6-438D-B6B1-A5B7C2F307BE}"/>
              </a:ext>
            </a:extLst>
          </p:cNvPr>
          <p:cNvSpPr/>
          <p:nvPr/>
        </p:nvSpPr>
        <p:spPr>
          <a:xfrm>
            <a:off x="8369082" y="4073995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B075D9-AE95-454C-9CB0-F71948D8CD0B}"/>
              </a:ext>
            </a:extLst>
          </p:cNvPr>
          <p:cNvSpPr/>
          <p:nvPr/>
        </p:nvSpPr>
        <p:spPr>
          <a:xfrm>
            <a:off x="9881950" y="4093061"/>
            <a:ext cx="831748" cy="4583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ta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19EB9B9-D0B8-4B2F-9AE7-84A8FCECC439}"/>
              </a:ext>
            </a:extLst>
          </p:cNvPr>
          <p:cNvSpPr/>
          <p:nvPr/>
        </p:nvSpPr>
        <p:spPr>
          <a:xfrm>
            <a:off x="2447499" y="1967247"/>
            <a:ext cx="1621591" cy="225306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C5B5448-D3D0-471F-8A06-706AE15D24B8}"/>
              </a:ext>
            </a:extLst>
          </p:cNvPr>
          <p:cNvSpPr/>
          <p:nvPr/>
        </p:nvSpPr>
        <p:spPr>
          <a:xfrm>
            <a:off x="5276645" y="1820934"/>
            <a:ext cx="1621591" cy="225306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70B9E3B-39FF-4A29-B8D3-FA28C7AA8078}"/>
              </a:ext>
            </a:extLst>
          </p:cNvPr>
          <p:cNvSpPr/>
          <p:nvPr/>
        </p:nvSpPr>
        <p:spPr>
          <a:xfrm>
            <a:off x="7974161" y="1932554"/>
            <a:ext cx="1621591" cy="225306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D23BE1B-E579-4586-B7D3-0B7FC4A45CC6}"/>
              </a:ext>
            </a:extLst>
          </p:cNvPr>
          <p:cNvSpPr/>
          <p:nvPr/>
        </p:nvSpPr>
        <p:spPr>
          <a:xfrm>
            <a:off x="9421870" y="1775914"/>
            <a:ext cx="1621591" cy="2253061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8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6064</TotalTime>
  <Words>327</Words>
  <Application>Microsoft Office PowerPoint</Application>
  <PresentationFormat>Широкоэкранный</PresentationFormat>
  <Paragraphs>129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39</cp:revision>
  <dcterms:created xsi:type="dcterms:W3CDTF">2021-08-13T19:28:58Z</dcterms:created>
  <dcterms:modified xsi:type="dcterms:W3CDTF">2021-09-07T12:52:51Z</dcterms:modified>
</cp:coreProperties>
</file>