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4" r:id="rId3"/>
    <p:sldId id="276" r:id="rId4"/>
    <p:sldId id="526" r:id="rId5"/>
    <p:sldId id="521" r:id="rId6"/>
    <p:sldId id="514" r:id="rId7"/>
    <p:sldId id="512" r:id="rId8"/>
    <p:sldId id="528" r:id="rId9"/>
    <p:sldId id="524" r:id="rId10"/>
    <p:sldId id="529" r:id="rId11"/>
    <p:sldId id="319" r:id="rId12"/>
    <p:sldId id="530" r:id="rId13"/>
    <p:sldId id="32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44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39421" y="1748388"/>
            <a:ext cx="5574916" cy="2308324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-bob 11-mavzu. TARVUZLAR HAQIDAmp4">
            <a:hlinkClick r:id="" action="ppaction://media"/>
            <a:extLst>
              <a:ext uri="{FF2B5EF4-FFF2-40B4-BE49-F238E27FC236}">
                <a16:creationId xmlns:a16="http://schemas.microsoft.com/office/drawing/2014/main" id="{7B83D600-7EFF-4BBA-AE28-22C4071A0F5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265" end="19006.3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9821" y="356089"/>
            <a:ext cx="10396024" cy="584776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3AF0B35-7067-489D-AAB2-21DFAD977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21" y="356089"/>
            <a:ext cx="1434905" cy="130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98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z-Cyrl-UZ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30B8ECE5-DB80-44B4-863C-C72E088B4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7" y="1673"/>
            <a:ext cx="12194977" cy="685632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24-bet, </a:t>
            </a:r>
            <a:r>
              <a:rPr lang="uz-Cyrl-UZ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6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299034" y="3272445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120577" y="326518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978404" y="3279705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Cyrl-UZ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814015" y="327244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Picture 2">
            <a:extLst>
              <a:ext uri="{FF2B5EF4-FFF2-40B4-BE49-F238E27FC236}">
                <a16:creationId xmlns:a16="http://schemas.microsoft.com/office/drawing/2014/main" id="{0DD94B15-0AF9-49F9-AA1D-B0CD2B911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7" y="4682439"/>
            <a:ext cx="2807946" cy="2152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37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uz-Cyrl-UZ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r>
              <a:rPr lang="uz-Cyrl-UZ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D2CC12-6315-449F-AD07-E67FC373F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4977" cy="685632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5B5B3F-9665-4A6D-848A-B966048E6F40}"/>
              </a:ext>
            </a:extLst>
          </p:cNvPr>
          <p:cNvSpPr/>
          <p:nvPr/>
        </p:nvSpPr>
        <p:spPr>
          <a:xfrm>
            <a:off x="4311992" y="251039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59DBE-0425-4895-90DE-6506474702BB}"/>
              </a:ext>
            </a:extLst>
          </p:cNvPr>
          <p:cNvSpPr txBox="1"/>
          <p:nvPr/>
        </p:nvSpPr>
        <p:spPr>
          <a:xfrm>
            <a:off x="1448973" y="1086177"/>
            <a:ext cx="958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kataklarga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57B2A6-CB38-4FA7-803C-F36336D9FFBD}"/>
              </a:ext>
            </a:extLst>
          </p:cNvPr>
          <p:cNvSpPr txBox="1"/>
          <p:nvPr/>
        </p:nvSpPr>
        <p:spPr>
          <a:xfrm>
            <a:off x="1305951" y="1921315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+           &gt; 69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4392ED-5422-4A35-97F8-336EB8A200D6}"/>
              </a:ext>
            </a:extLst>
          </p:cNvPr>
          <p:cNvSpPr/>
          <p:nvPr/>
        </p:nvSpPr>
        <p:spPr>
          <a:xfrm>
            <a:off x="2363372" y="1921315"/>
            <a:ext cx="745588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D79FC4-B63D-4BAD-8E68-81BF171EBAE4}"/>
              </a:ext>
            </a:extLst>
          </p:cNvPr>
          <p:cNvSpPr txBox="1"/>
          <p:nvPr/>
        </p:nvSpPr>
        <p:spPr>
          <a:xfrm>
            <a:off x="6096000" y="1859759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–           &lt;  69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E52645-DA34-4D34-9F74-88F51EA41FFC}"/>
              </a:ext>
            </a:extLst>
          </p:cNvPr>
          <p:cNvSpPr/>
          <p:nvPr/>
        </p:nvSpPr>
        <p:spPr>
          <a:xfrm>
            <a:off x="7236655" y="1905791"/>
            <a:ext cx="745588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58410-C31D-4CD1-8C5A-0127A07EFFAA}"/>
              </a:ext>
            </a:extLst>
          </p:cNvPr>
          <p:cNvSpPr txBox="1"/>
          <p:nvPr/>
        </p:nvSpPr>
        <p:spPr>
          <a:xfrm>
            <a:off x="2168771" y="2818009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5934BD-6B38-4327-99B3-C161FFB645AF}"/>
              </a:ext>
            </a:extLst>
          </p:cNvPr>
          <p:cNvSpPr txBox="1"/>
          <p:nvPr/>
        </p:nvSpPr>
        <p:spPr>
          <a:xfrm>
            <a:off x="3220329" y="2818009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169DA3-38CA-4B30-AD66-ACBA57B09947}"/>
              </a:ext>
            </a:extLst>
          </p:cNvPr>
          <p:cNvSpPr txBox="1"/>
          <p:nvPr/>
        </p:nvSpPr>
        <p:spPr>
          <a:xfrm>
            <a:off x="4377398" y="2818009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CFC004-5401-4F09-A443-D9404BB00A25}"/>
              </a:ext>
            </a:extLst>
          </p:cNvPr>
          <p:cNvSpPr txBox="1"/>
          <p:nvPr/>
        </p:nvSpPr>
        <p:spPr>
          <a:xfrm>
            <a:off x="5534467" y="2818009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28F929-58D5-4A4F-B09A-42C18B2014E2}"/>
              </a:ext>
            </a:extLst>
          </p:cNvPr>
          <p:cNvSpPr txBox="1"/>
          <p:nvPr/>
        </p:nvSpPr>
        <p:spPr>
          <a:xfrm>
            <a:off x="6652852" y="2818008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D03213-51FD-479C-B10F-6B5A6D620A88}"/>
              </a:ext>
            </a:extLst>
          </p:cNvPr>
          <p:cNvSpPr txBox="1"/>
          <p:nvPr/>
        </p:nvSpPr>
        <p:spPr>
          <a:xfrm>
            <a:off x="7764206" y="2818008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BF37975-875B-41F6-954A-15B4C3C75AC4}"/>
              </a:ext>
            </a:extLst>
          </p:cNvPr>
          <p:cNvSpPr/>
          <p:nvPr/>
        </p:nvSpPr>
        <p:spPr>
          <a:xfrm>
            <a:off x="2067951" y="2818008"/>
            <a:ext cx="6724357" cy="896695"/>
          </a:xfrm>
          <a:prstGeom prst="roundRect">
            <a:avLst/>
          </a:prstGeom>
          <a:noFill/>
          <a:ln w="28575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F42D17-EF33-4BB8-8843-AAA2946FE0A1}"/>
              </a:ext>
            </a:extLst>
          </p:cNvPr>
          <p:cNvSpPr txBox="1"/>
          <p:nvPr/>
        </p:nvSpPr>
        <p:spPr>
          <a:xfrm>
            <a:off x="1448973" y="4066491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+ 36 &gt; 27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91F19C-ABFE-4091-950D-2944FBE26ED2}"/>
              </a:ext>
            </a:extLst>
          </p:cNvPr>
          <p:cNvSpPr txBox="1"/>
          <p:nvPr/>
        </p:nvSpPr>
        <p:spPr>
          <a:xfrm>
            <a:off x="1448973" y="4763129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+ 42 &gt; 69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CB960E-D489-4B1B-8679-0A90AC9C3DBE}"/>
              </a:ext>
            </a:extLst>
          </p:cNvPr>
          <p:cNvSpPr txBox="1"/>
          <p:nvPr/>
        </p:nvSpPr>
        <p:spPr>
          <a:xfrm>
            <a:off x="1448973" y="5448657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+ 51 &gt; 69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C7C2A4-AF20-4B3D-9F0A-D8847490E624}"/>
              </a:ext>
            </a:extLst>
          </p:cNvPr>
          <p:cNvSpPr txBox="1"/>
          <p:nvPr/>
        </p:nvSpPr>
        <p:spPr>
          <a:xfrm>
            <a:off x="5812970" y="4066491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– 21 &lt; 69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B5A260-78C8-4D45-AC24-E15C11A9C207}"/>
              </a:ext>
            </a:extLst>
          </p:cNvPr>
          <p:cNvSpPr txBox="1"/>
          <p:nvPr/>
        </p:nvSpPr>
        <p:spPr>
          <a:xfrm>
            <a:off x="5812970" y="4707159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– 27 &lt; 69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D2BF59-CDF8-4356-9871-A526714FD7F2}"/>
              </a:ext>
            </a:extLst>
          </p:cNvPr>
          <p:cNvSpPr txBox="1"/>
          <p:nvPr/>
        </p:nvSpPr>
        <p:spPr>
          <a:xfrm>
            <a:off x="5812969" y="5366355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– 26 &lt; 69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44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6" grpId="0"/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bla cu 100 de numere • MaterialeDidactice.ro">
            <a:extLst>
              <a:ext uri="{FF2B5EF4-FFF2-40B4-BE49-F238E27FC236}">
                <a16:creationId xmlns:a16="http://schemas.microsoft.com/office/drawing/2014/main" id="{9DCC0A4D-4F34-4C48-9EEE-71D8A3AA2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0"/>
            <a:ext cx="9458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777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B358129-7B4B-421D-91C5-195F9ED69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4977" cy="685632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1575581" y="1086177"/>
            <a:ext cx="9453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bajarilgan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87EC954-0DF9-44AB-AA35-8E1B4D45841A}"/>
              </a:ext>
            </a:extLst>
          </p:cNvPr>
          <p:cNvSpPr/>
          <p:nvPr/>
        </p:nvSpPr>
        <p:spPr>
          <a:xfrm>
            <a:off x="1575582" y="4276578"/>
            <a:ext cx="998806" cy="5767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Picture 2">
            <a:extLst>
              <a:ext uri="{FF2B5EF4-FFF2-40B4-BE49-F238E27FC236}">
                <a16:creationId xmlns:a16="http://schemas.microsoft.com/office/drawing/2014/main" id="{885F3DFB-0623-4F4A-87B1-779C09180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7" y="5014353"/>
            <a:ext cx="2374997" cy="1820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FE8CF9-031E-4BC6-AE79-BB27F498C8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3841" r="1843" b="6265"/>
          <a:stretch/>
        </p:blipFill>
        <p:spPr>
          <a:xfrm>
            <a:off x="1838610" y="1972848"/>
            <a:ext cx="8514780" cy="393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1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30B8ECE5-DB80-44B4-863C-C72E088B4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7" y="1673"/>
            <a:ext cx="12194977" cy="685632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6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299034" y="3272445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120577" y="326518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978404" y="3279705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795521" y="3960273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814015" y="3272447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2 1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602996" y="395301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Picture 2">
            <a:extLst>
              <a:ext uri="{FF2B5EF4-FFF2-40B4-BE49-F238E27FC236}">
                <a16:creationId xmlns:a16="http://schemas.microsoft.com/office/drawing/2014/main" id="{0DD94B15-0AF9-49F9-AA1D-B0CD2B911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7" y="4682439"/>
            <a:ext cx="2807946" cy="2152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57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DAADC4-0CBB-493C-BBFE-E27391C86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7" y="1673"/>
            <a:ext cx="12194977" cy="685632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32DF40-1291-430F-9626-66B75D28352A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24-bet, 3-topshiriq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853F16-F6A1-46A9-8739-B91443EDD0C9}"/>
              </a:ext>
            </a:extLst>
          </p:cNvPr>
          <p:cNvSpPr txBox="1"/>
          <p:nvPr/>
        </p:nvSpPr>
        <p:spPr>
          <a:xfrm>
            <a:off x="1125415" y="1086177"/>
            <a:ext cx="7849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174053-12F1-4D14-B5A4-F75E8C7AB5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840" r="3991"/>
          <a:stretch/>
        </p:blipFill>
        <p:spPr>
          <a:xfrm>
            <a:off x="1082304" y="2283350"/>
            <a:ext cx="10807640" cy="19811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BE7FF7-B4D5-4A2B-9EBD-AF78C613888D}"/>
              </a:ext>
            </a:extLst>
          </p:cNvPr>
          <p:cNvSpPr txBox="1"/>
          <p:nvPr/>
        </p:nvSpPr>
        <p:spPr>
          <a:xfrm>
            <a:off x="1125415" y="4230381"/>
            <a:ext cx="3968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1-shaklda: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 ta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FF253-CF2D-4091-B979-30CBCC968879}"/>
              </a:ext>
            </a:extLst>
          </p:cNvPr>
          <p:cNvSpPr txBox="1"/>
          <p:nvPr/>
        </p:nvSpPr>
        <p:spPr>
          <a:xfrm>
            <a:off x="1068235" y="5163309"/>
            <a:ext cx="396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To‘rtburchaklar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 ta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B5EA4E-55B1-4AE9-B9E9-9E7B152EBA41}"/>
              </a:ext>
            </a:extLst>
          </p:cNvPr>
          <p:cNvSpPr txBox="1"/>
          <p:nvPr/>
        </p:nvSpPr>
        <p:spPr>
          <a:xfrm>
            <a:off x="6991187" y="4239357"/>
            <a:ext cx="3968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2-shaklda: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 ta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CA786D-A642-4D3F-BB19-05AB3106601A}"/>
              </a:ext>
            </a:extLst>
          </p:cNvPr>
          <p:cNvSpPr txBox="1"/>
          <p:nvPr/>
        </p:nvSpPr>
        <p:spPr>
          <a:xfrm>
            <a:off x="6948985" y="5210125"/>
            <a:ext cx="396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To‘rtburchaklar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 ta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7F8A691-2571-4DA5-BDFB-4DC29080D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7" y="5455696"/>
            <a:ext cx="1659351" cy="1370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14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F40F56C-7E8D-48FB-95F4-8F341D421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7" y="1673"/>
            <a:ext cx="12194977" cy="685632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381DA4-7148-4D30-9589-4466F1339579}"/>
              </a:ext>
            </a:extLst>
          </p:cNvPr>
          <p:cNvSpPr/>
          <p:nvPr/>
        </p:nvSpPr>
        <p:spPr>
          <a:xfrm>
            <a:off x="1392702" y="3187008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Tarvuz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11 kg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73DFE0-C6C8-48C1-852A-FAD9F5B62036}"/>
              </a:ext>
            </a:extLst>
          </p:cNvPr>
          <p:cNvSpPr txBox="1"/>
          <p:nvPr/>
        </p:nvSpPr>
        <p:spPr>
          <a:xfrm>
            <a:off x="1392702" y="916828"/>
            <a:ext cx="60913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Qovun, tarvuz va tarozi toshi</a:t>
            </a:r>
          </a:p>
          <a:p>
            <a:pPr algn="l"/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birgalikda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 kg.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Tarvuz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kg,</a:t>
            </a:r>
          </a:p>
          <a:p>
            <a:pPr algn="l"/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qovun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kg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tarozidagi</a:t>
            </a:r>
            <a:endParaRPr lang="en-US" sz="3200" b="0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toshning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massasini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D0E032-6BB2-4A3B-AEBB-DC8E708DE90C}"/>
              </a:ext>
            </a:extLst>
          </p:cNvPr>
          <p:cNvSpPr/>
          <p:nvPr/>
        </p:nvSpPr>
        <p:spPr>
          <a:xfrm>
            <a:off x="8525509" y="2202742"/>
            <a:ext cx="1710274" cy="5469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D3E2F3-98D2-4A11-B35E-9AECFBA4A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9362" y="950790"/>
            <a:ext cx="4765546" cy="2682826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49D4A5E-5183-4742-912C-6A88D1314A3A}"/>
              </a:ext>
            </a:extLst>
          </p:cNvPr>
          <p:cNvSpPr/>
          <p:nvPr/>
        </p:nvSpPr>
        <p:spPr>
          <a:xfrm>
            <a:off x="8257735" y="462055"/>
            <a:ext cx="1828800" cy="8349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kg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D7CCC03-AB9F-4D4B-B879-4EBD9091F394}"/>
              </a:ext>
            </a:extLst>
          </p:cNvPr>
          <p:cNvSpPr/>
          <p:nvPr/>
        </p:nvSpPr>
        <p:spPr>
          <a:xfrm>
            <a:off x="4388321" y="294770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24-bet, 4-masala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2DE5E91-F5E2-46BE-A4F3-A2F8A2D397DE}"/>
              </a:ext>
            </a:extLst>
          </p:cNvPr>
          <p:cNvSpPr/>
          <p:nvPr/>
        </p:nvSpPr>
        <p:spPr>
          <a:xfrm>
            <a:off x="1418490" y="364890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Qovun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9 kg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CF846C49-6F71-4FED-B8F5-2D3EB100FF32}"/>
              </a:ext>
            </a:extLst>
          </p:cNvPr>
          <p:cNvSpPr/>
          <p:nvPr/>
        </p:nvSpPr>
        <p:spPr>
          <a:xfrm>
            <a:off x="1444278" y="4110794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? kg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0" name="Правая круглая скобка 9">
            <a:extLst>
              <a:ext uri="{FF2B5EF4-FFF2-40B4-BE49-F238E27FC236}">
                <a16:creationId xmlns:a16="http://schemas.microsoft.com/office/drawing/2014/main" id="{4C1435F5-48AA-4983-913C-53B025D034E1}"/>
              </a:ext>
            </a:extLst>
          </p:cNvPr>
          <p:cNvSpPr/>
          <p:nvPr/>
        </p:nvSpPr>
        <p:spPr>
          <a:xfrm>
            <a:off x="5008098" y="3187008"/>
            <a:ext cx="267287" cy="1508561"/>
          </a:xfrm>
          <a:prstGeom prst="rightBracket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9DDD041-7D71-4A9B-ABEE-F4A0DDB133BB}"/>
              </a:ext>
            </a:extLst>
          </p:cNvPr>
          <p:cNvSpPr/>
          <p:nvPr/>
        </p:nvSpPr>
        <p:spPr>
          <a:xfrm>
            <a:off x="5387929" y="3704861"/>
            <a:ext cx="12942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kg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B2D5B71-7E0B-4CC5-9F60-E0A0B00ADEA1}"/>
              </a:ext>
            </a:extLst>
          </p:cNvPr>
          <p:cNvSpPr/>
          <p:nvPr/>
        </p:nvSpPr>
        <p:spPr>
          <a:xfrm>
            <a:off x="1359869" y="4683929"/>
            <a:ext cx="102881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11 + 9 = 20 (kg)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tarvuz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qovunning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4BCEEC80-A9AC-4C89-9762-6922BF7B6048}"/>
              </a:ext>
            </a:extLst>
          </p:cNvPr>
          <p:cNvSpPr/>
          <p:nvPr/>
        </p:nvSpPr>
        <p:spPr>
          <a:xfrm>
            <a:off x="1427861" y="5216159"/>
            <a:ext cx="86586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22 – 20  = 2 (kg)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toshining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A365F590-A1BD-4EF3-B8BD-6DD0E9ED4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68704"/>
            <a:ext cx="1659351" cy="1546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65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29" grpId="0"/>
      <p:bldP spid="30" grpId="0"/>
      <p:bldP spid="10" grpId="0" animBg="1"/>
      <p:bldP spid="31" grpId="0"/>
      <p:bldP spid="32" grpId="0"/>
      <p:bldP spid="3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5844</TotalTime>
  <Words>310</Words>
  <Application>Microsoft Office PowerPoint</Application>
  <PresentationFormat>Широкоэкранный</PresentationFormat>
  <Paragraphs>96</Paragraphs>
  <Slides>13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34</cp:revision>
  <dcterms:created xsi:type="dcterms:W3CDTF">2021-08-13T19:28:58Z</dcterms:created>
  <dcterms:modified xsi:type="dcterms:W3CDTF">2021-09-04T22:42:27Z</dcterms:modified>
</cp:coreProperties>
</file>