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4" r:id="rId3"/>
    <p:sldId id="276" r:id="rId4"/>
    <p:sldId id="526" r:id="rId5"/>
    <p:sldId id="521" r:id="rId6"/>
    <p:sldId id="514" r:id="rId7"/>
    <p:sldId id="512" r:id="rId8"/>
    <p:sldId id="528" r:id="rId9"/>
    <p:sldId id="524" r:id="rId10"/>
    <p:sldId id="529" r:id="rId11"/>
    <p:sldId id="319" r:id="rId12"/>
    <p:sldId id="530" r:id="rId13"/>
    <p:sldId id="32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45B1"/>
    <a:srgbClr val="FFFFFF"/>
    <a:srgbClr val="FF3399"/>
    <a:srgbClr val="BAC345"/>
    <a:srgbClr val="AE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A0C47-8BAA-4F9C-A800-03BBD9BA054A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9233F-A479-429E-A203-E207F823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0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233F-A479-429E-A203-E207F823E91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34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E3BF3-E795-4F15-86C0-04CB88474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D3409A-16F5-485D-86B9-808AEE61F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EF3BA-2CC1-4F4A-87B5-0755D778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EC2FCC-5A0F-4DE9-BB4B-8AE5A030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C54A1-AE44-4DB2-89A5-07D37422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5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B2999-ACF4-4F2F-A124-087CB7753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4F805-3E5F-4D69-9959-8095F2969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9628E3-975E-4C2C-A640-368A8184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5D048-086D-4925-8F9F-8CD81A48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286968-C3B4-4AD6-983A-ED269E15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4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0F4863-3927-4B4C-9B27-E05B11A49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5514B1-E7B2-4D34-B511-0B749A16E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FC6DD5-65F5-41A8-BE48-9BD4339E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1229B2-73CC-4956-888B-72C9FFE6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DF4940-AE3C-4DD6-BA17-D2145C9B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89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AD57-1ED2-4F73-8F79-5D9C6A08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2A36B6-73B2-4E5B-A221-0A7E1424C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3B258-D983-479C-BD92-B9AB3C1E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7C74D-0716-49E4-BEE7-DED98770B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175431-6F04-4C70-A042-3AE95945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0C3D-70A7-4C05-B836-AED04911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D4EC6D-C70E-4D13-A546-4E1534EB8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A8059-A994-4DFD-B6F0-161EAC96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3F15F-2FCC-40B6-AB24-5543B2D43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D14FBA-07F1-47A4-8CE3-445CF026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4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34034-8AB2-4291-95EA-6E142893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F69CA-6809-40FC-BE65-EF2561784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D0FA82-5C20-4AC5-A779-E7315425A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56CE03-9FC4-41B6-A2DB-0B0AF4E5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D5369C-91B5-4E08-A0D2-D94C8C8C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0085B-ABB1-492B-9E42-E16D3236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97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2BE27-C824-4397-9603-3A78840C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44E0CC-3829-4FE7-B039-28A272964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10C944-FF7E-4924-85EA-17AEE9CF8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3251CB-8F91-4D15-921A-50FEC1864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358508-280C-40C1-AC5E-8C8FE9147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252A64-49D6-4406-9A89-AA76F649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1D03E1-4B4B-45B1-9D8A-D1B6A1FE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099F6-BE28-4EE8-ACA1-74A41BC1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3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5FFC0-095F-491E-A549-3EFD8075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E2709B-E096-4C48-8F26-53CBD0B9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558463-3C1A-4D92-A370-6F2DB1E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1ABF6C-B868-4371-A3ED-5318C89B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8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B2485A-B0E5-40DE-A8FF-7FC65ED6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6B6AD6-663B-4AEF-B7E5-9F3AA557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8B11E1-CD6F-4953-8695-FD30FACA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60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4FF39-6C73-4088-A3B3-E7BBE837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E87CD-96DA-467E-9A13-C79428708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EDEBBA-F390-4758-B8E7-644B7582F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AE42B5-CE2E-48E7-ADBD-FA9F619D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5262C0-B084-431F-91CB-F005E37D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FE4F82-E312-4C20-ADFA-4307344A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4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60219-C913-4890-90B8-25426CB0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082410-0EFD-45A4-935E-FA1ADEA6B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2288AE-BCA3-439D-B4C8-13806EA19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7B9CA3-BE51-4D21-9C17-6BE1624A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DB00B2-9E69-4A2C-B203-0140914B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0901C-681D-4495-BBB8-B17E1806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0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03EBD-F9DB-49F7-BFC1-E0D29B83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6F69A-32E1-45C4-9E30-4F4A7B6C6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D684B3-598B-4D7B-8A2D-4643AEC4F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58516-CA0A-46CD-AF48-31158122C113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28250E-958D-4799-90E1-2861157FE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48802-B59B-4DCF-A904-E3B83A110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4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80EB619A-2D1D-4E44-8E6C-A3955FCA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EF8E4-07C8-434A-BCED-E784DD6FE26A}"/>
              </a:ext>
            </a:extLst>
          </p:cNvPr>
          <p:cNvSpPr txBox="1"/>
          <p:nvPr/>
        </p:nvSpPr>
        <p:spPr>
          <a:xfrm>
            <a:off x="3639421" y="1748388"/>
            <a:ext cx="5574916" cy="2308324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Matematika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2-sinf </a:t>
            </a:r>
            <a:endParaRPr lang="ru-RU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4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bob 11-mavzu. TARVUZLAR HAQIDAmp4">
            <a:hlinkClick r:id="" action="ppaction://media"/>
            <a:extLst>
              <a:ext uri="{FF2B5EF4-FFF2-40B4-BE49-F238E27FC236}">
                <a16:creationId xmlns:a16="http://schemas.microsoft.com/office/drawing/2014/main" id="{7B83D600-7EFF-4BBA-AE28-22C4071A0F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65" end="1900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821" y="356089"/>
            <a:ext cx="10396024" cy="58477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3AF0B35-7067-489D-AAB2-21DFAD977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21" y="356089"/>
            <a:ext cx="1434905" cy="130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39ED056-96D0-48B4-BD72-6B2592C60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6996" y="1040339"/>
            <a:ext cx="787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534" y="1859340"/>
            <a:ext cx="5579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z-Cyrl-UZ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-bet,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5-misol.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16448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0B8ECE5-DB80-44B4-863C-C72E088B4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7" y="1673"/>
            <a:ext cx="12194977" cy="68563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41CDD2-2B23-469A-8BF7-1C1FE412DFE9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24-bet, </a:t>
            </a:r>
            <a:r>
              <a:rPr lang="uz-Cyrl-UZ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misol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A6A00-1C7D-4D7D-B32B-7797218FE6D0}"/>
              </a:ext>
            </a:extLst>
          </p:cNvPr>
          <p:cNvSpPr txBox="1"/>
          <p:nvPr/>
        </p:nvSpPr>
        <p:spPr>
          <a:xfrm>
            <a:off x="4185066" y="1086177"/>
            <a:ext cx="326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Hisoblaymiz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651734-41D5-44BF-9E8B-1F2B4C37759C}"/>
              </a:ext>
            </a:extLst>
          </p:cNvPr>
          <p:cNvSpPr/>
          <p:nvPr/>
        </p:nvSpPr>
        <p:spPr>
          <a:xfrm>
            <a:off x="2431866" y="2778645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Cyrl-UZ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A51C333-FAF5-40B6-9A6E-CEE6FD63B743}"/>
              </a:ext>
            </a:extLst>
          </p:cNvPr>
          <p:cNvSpPr/>
          <p:nvPr/>
        </p:nvSpPr>
        <p:spPr>
          <a:xfrm>
            <a:off x="2299034" y="3272445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732276E-1E14-4D61-B2F1-244B26630F55}"/>
              </a:ext>
            </a:extLst>
          </p:cNvPr>
          <p:cNvCxnSpPr/>
          <p:nvPr/>
        </p:nvCxnSpPr>
        <p:spPr>
          <a:xfrm>
            <a:off x="2431866" y="398033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A23B82B-324E-4FBE-A78C-315A714C151E}"/>
              </a:ext>
            </a:extLst>
          </p:cNvPr>
          <p:cNvSpPr/>
          <p:nvPr/>
        </p:nvSpPr>
        <p:spPr>
          <a:xfrm>
            <a:off x="2688345" y="395472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AB3731-F27E-4361-B41D-9BE8C68D0C6A}"/>
              </a:ext>
            </a:extLst>
          </p:cNvPr>
          <p:cNvSpPr/>
          <p:nvPr/>
        </p:nvSpPr>
        <p:spPr>
          <a:xfrm>
            <a:off x="2286594" y="395301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5EDC6DF-4400-40BC-A4AA-18BF157860DB}"/>
              </a:ext>
            </a:extLst>
          </p:cNvPr>
          <p:cNvCxnSpPr/>
          <p:nvPr/>
        </p:nvCxnSpPr>
        <p:spPr>
          <a:xfrm>
            <a:off x="3773714" y="258270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36D2AA4-B484-43FC-AEBC-E423617B8F14}"/>
              </a:ext>
            </a:extLst>
          </p:cNvPr>
          <p:cNvSpPr/>
          <p:nvPr/>
        </p:nvSpPr>
        <p:spPr>
          <a:xfrm>
            <a:off x="4253409" y="277138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4571993-31C2-4E5F-86E5-144BB472999F}"/>
              </a:ext>
            </a:extLst>
          </p:cNvPr>
          <p:cNvSpPr/>
          <p:nvPr/>
        </p:nvSpPr>
        <p:spPr>
          <a:xfrm>
            <a:off x="4120577" y="3265187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68F691D-4433-4597-9E57-0F2060DF4C45}"/>
              </a:ext>
            </a:extLst>
          </p:cNvPr>
          <p:cNvCxnSpPr/>
          <p:nvPr/>
        </p:nvCxnSpPr>
        <p:spPr>
          <a:xfrm>
            <a:off x="4253409" y="397307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DA2F9DE-4689-4BA0-B7BE-17C202C9DE9D}"/>
              </a:ext>
            </a:extLst>
          </p:cNvPr>
          <p:cNvSpPr/>
          <p:nvPr/>
        </p:nvSpPr>
        <p:spPr>
          <a:xfrm>
            <a:off x="6111236" y="2785905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Cyrl-UZ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6023ED3-796E-4666-819C-F0A316D4847F}"/>
              </a:ext>
            </a:extLst>
          </p:cNvPr>
          <p:cNvSpPr/>
          <p:nvPr/>
        </p:nvSpPr>
        <p:spPr>
          <a:xfrm>
            <a:off x="5978404" y="3279705"/>
            <a:ext cx="954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AAC6E73-053F-4605-A335-96ED50AB575A}"/>
              </a:ext>
            </a:extLst>
          </p:cNvPr>
          <p:cNvCxnSpPr/>
          <p:nvPr/>
        </p:nvCxnSpPr>
        <p:spPr>
          <a:xfrm>
            <a:off x="6111236" y="398759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3CA411F-5DBF-4D2B-90F6-5DB1D4A38164}"/>
              </a:ext>
            </a:extLst>
          </p:cNvPr>
          <p:cNvCxnSpPr/>
          <p:nvPr/>
        </p:nvCxnSpPr>
        <p:spPr>
          <a:xfrm>
            <a:off x="7453084" y="258996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05078C1-2EE7-4EA8-85EE-52D9CBE6019D}"/>
              </a:ext>
            </a:extLst>
          </p:cNvPr>
          <p:cNvSpPr/>
          <p:nvPr/>
        </p:nvSpPr>
        <p:spPr>
          <a:xfrm>
            <a:off x="7932779" y="277864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Cyrl-UZ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997BF8F-43AF-41CF-BD60-136C20FEC7D3}"/>
              </a:ext>
            </a:extLst>
          </p:cNvPr>
          <p:cNvSpPr/>
          <p:nvPr/>
        </p:nvSpPr>
        <p:spPr>
          <a:xfrm>
            <a:off x="7814015" y="3272447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AC02423-8C7C-492D-B8A4-81C7C25896B5}"/>
              </a:ext>
            </a:extLst>
          </p:cNvPr>
          <p:cNvCxnSpPr/>
          <p:nvPr/>
        </p:nvCxnSpPr>
        <p:spPr>
          <a:xfrm>
            <a:off x="7932779" y="398033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7A178043-6681-45F8-B2E0-383B17A45AD3}"/>
              </a:ext>
            </a:extLst>
          </p:cNvPr>
          <p:cNvCxnSpPr/>
          <p:nvPr/>
        </p:nvCxnSpPr>
        <p:spPr>
          <a:xfrm>
            <a:off x="5624286" y="2646259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3960F98-C2CB-4924-B320-35EBC3E5C51A}"/>
              </a:ext>
            </a:extLst>
          </p:cNvPr>
          <p:cNvSpPr/>
          <p:nvPr/>
        </p:nvSpPr>
        <p:spPr>
          <a:xfrm>
            <a:off x="1848858" y="325090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C3699CB-C84E-4E8A-902A-7A42C4096081}"/>
              </a:ext>
            </a:extLst>
          </p:cNvPr>
          <p:cNvSpPr/>
          <p:nvPr/>
        </p:nvSpPr>
        <p:spPr>
          <a:xfrm>
            <a:off x="7552509" y="3279705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6267BEB-F220-4ED9-B06C-2274B8EBC562}"/>
              </a:ext>
            </a:extLst>
          </p:cNvPr>
          <p:cNvSpPr/>
          <p:nvPr/>
        </p:nvSpPr>
        <p:spPr>
          <a:xfrm>
            <a:off x="5717345" y="329053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9551012-C8A6-434F-8CCA-75058DE52344}"/>
              </a:ext>
            </a:extLst>
          </p:cNvPr>
          <p:cNvSpPr/>
          <p:nvPr/>
        </p:nvSpPr>
        <p:spPr>
          <a:xfrm>
            <a:off x="3722243" y="3321271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0DD94B15-0AF9-49F9-AA1D-B0CD2B911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" b="99674" l="0" r="99333">
                        <a14:foregroundMark x1="41208" y1="49130" x2="53417" y2="48641"/>
                        <a14:foregroundMark x1="13417" y1="76739" x2="78333" y2="81413"/>
                        <a14:foregroundMark x1="82292" y1="72500" x2="87500" y2="8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7" y="4682439"/>
            <a:ext cx="2807946" cy="21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37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4EC156-0F38-476B-9AB0-C19E58F5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13865-3D27-404B-88C6-46046AA3A267}"/>
              </a:ext>
            </a:extLst>
          </p:cNvPr>
          <p:cNvSpPr txBox="1"/>
          <p:nvPr/>
        </p:nvSpPr>
        <p:spPr>
          <a:xfrm rot="834930">
            <a:off x="4234144" y="1619338"/>
            <a:ext cx="5845234" cy="3085386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endParaRPr lang="en-US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3F9E0C8-A8BD-49E9-9973-7C43C57E1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713B15-0092-4535-B145-C998C2636711}"/>
              </a:ext>
            </a:extLst>
          </p:cNvPr>
          <p:cNvSpPr/>
          <p:nvPr/>
        </p:nvSpPr>
        <p:spPr>
          <a:xfrm>
            <a:off x="1589648" y="407962"/>
            <a:ext cx="76930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Mavzu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ichida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sonlarni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xonadan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o‘tib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qo‘shish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usullari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uz-Cyrl-U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dars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uz-Cyrl-UZ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0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E64DC7EC-4D1C-4F86-A730-5A93BE68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45DDC4-0078-47D2-A66F-4F3738857BB0}"/>
              </a:ext>
            </a:extLst>
          </p:cNvPr>
          <p:cNvSpPr txBox="1"/>
          <p:nvPr/>
        </p:nvSpPr>
        <p:spPr>
          <a:xfrm>
            <a:off x="2536874" y="1283950"/>
            <a:ext cx="4664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topshiriqni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tekshiring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F140A-3E5D-4616-B1EB-75435F5CA766}"/>
              </a:ext>
            </a:extLst>
          </p:cNvPr>
          <p:cNvSpPr txBox="1"/>
          <p:nvPr/>
        </p:nvSpPr>
        <p:spPr>
          <a:xfrm>
            <a:off x="2262500" y="3013501"/>
            <a:ext cx="557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23-bet,  5-misol.</a:t>
            </a:r>
            <a:endParaRPr lang="ru-RU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4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D2CC12-6315-449F-AD07-E67FC373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4977" cy="6856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5B5B3F-9665-4A6D-848A-B966048E6F40}"/>
              </a:ext>
            </a:extLst>
          </p:cNvPr>
          <p:cNvSpPr/>
          <p:nvPr/>
        </p:nvSpPr>
        <p:spPr>
          <a:xfrm>
            <a:off x="4311992" y="251039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23-bet, 5-misol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59DBE-0425-4895-90DE-6506474702BB}"/>
              </a:ext>
            </a:extLst>
          </p:cNvPr>
          <p:cNvSpPr txBox="1"/>
          <p:nvPr/>
        </p:nvSpPr>
        <p:spPr>
          <a:xfrm>
            <a:off x="1448973" y="108617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Bo‘sh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kataklarga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sonlarni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yozamiz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7B2A6-CB38-4FA7-803C-F36336D9FFBD}"/>
              </a:ext>
            </a:extLst>
          </p:cNvPr>
          <p:cNvSpPr txBox="1"/>
          <p:nvPr/>
        </p:nvSpPr>
        <p:spPr>
          <a:xfrm>
            <a:off x="1305951" y="1921315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+           &gt; 69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4392ED-5422-4A35-97F8-336EB8A200D6}"/>
              </a:ext>
            </a:extLst>
          </p:cNvPr>
          <p:cNvSpPr/>
          <p:nvPr/>
        </p:nvSpPr>
        <p:spPr>
          <a:xfrm>
            <a:off x="2363372" y="1921315"/>
            <a:ext cx="745588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79FC4-B63D-4BAD-8E68-81BF171EBAE4}"/>
              </a:ext>
            </a:extLst>
          </p:cNvPr>
          <p:cNvSpPr txBox="1"/>
          <p:nvPr/>
        </p:nvSpPr>
        <p:spPr>
          <a:xfrm>
            <a:off x="6096000" y="1859759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–           &lt;  69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E52645-DA34-4D34-9F74-88F51EA41FFC}"/>
              </a:ext>
            </a:extLst>
          </p:cNvPr>
          <p:cNvSpPr/>
          <p:nvPr/>
        </p:nvSpPr>
        <p:spPr>
          <a:xfrm>
            <a:off x="7236655" y="1905791"/>
            <a:ext cx="745588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58410-C31D-4CD1-8C5A-0127A07EFFAA}"/>
              </a:ext>
            </a:extLst>
          </p:cNvPr>
          <p:cNvSpPr txBox="1"/>
          <p:nvPr/>
        </p:nvSpPr>
        <p:spPr>
          <a:xfrm>
            <a:off x="2168771" y="2818009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934BD-6B38-4327-99B3-C161FFB645AF}"/>
              </a:ext>
            </a:extLst>
          </p:cNvPr>
          <p:cNvSpPr txBox="1"/>
          <p:nvPr/>
        </p:nvSpPr>
        <p:spPr>
          <a:xfrm>
            <a:off x="3220329" y="2818009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169DA3-38CA-4B30-AD66-ACBA57B09947}"/>
              </a:ext>
            </a:extLst>
          </p:cNvPr>
          <p:cNvSpPr txBox="1"/>
          <p:nvPr/>
        </p:nvSpPr>
        <p:spPr>
          <a:xfrm>
            <a:off x="4377398" y="2818009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CFC004-5401-4F09-A443-D9404BB00A25}"/>
              </a:ext>
            </a:extLst>
          </p:cNvPr>
          <p:cNvSpPr txBox="1"/>
          <p:nvPr/>
        </p:nvSpPr>
        <p:spPr>
          <a:xfrm>
            <a:off x="5534467" y="2818009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8F929-58D5-4A4F-B09A-42C18B2014E2}"/>
              </a:ext>
            </a:extLst>
          </p:cNvPr>
          <p:cNvSpPr txBox="1"/>
          <p:nvPr/>
        </p:nvSpPr>
        <p:spPr>
          <a:xfrm>
            <a:off x="6652852" y="2818008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03213-51FD-479C-B10F-6B5A6D620A88}"/>
              </a:ext>
            </a:extLst>
          </p:cNvPr>
          <p:cNvSpPr txBox="1"/>
          <p:nvPr/>
        </p:nvSpPr>
        <p:spPr>
          <a:xfrm>
            <a:off x="7764206" y="2818008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BF37975-875B-41F6-954A-15B4C3C75AC4}"/>
              </a:ext>
            </a:extLst>
          </p:cNvPr>
          <p:cNvSpPr/>
          <p:nvPr/>
        </p:nvSpPr>
        <p:spPr>
          <a:xfrm>
            <a:off x="2067951" y="2818008"/>
            <a:ext cx="6724357" cy="896695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F42D17-EF33-4BB8-8843-AAA2946FE0A1}"/>
              </a:ext>
            </a:extLst>
          </p:cNvPr>
          <p:cNvSpPr txBox="1"/>
          <p:nvPr/>
        </p:nvSpPr>
        <p:spPr>
          <a:xfrm>
            <a:off x="1448973" y="4066491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+ 36 &gt; 27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91F19C-ABFE-4091-950D-2944FBE26ED2}"/>
              </a:ext>
            </a:extLst>
          </p:cNvPr>
          <p:cNvSpPr txBox="1"/>
          <p:nvPr/>
        </p:nvSpPr>
        <p:spPr>
          <a:xfrm>
            <a:off x="1448973" y="4763129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+ 42 &gt; 69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B960E-D489-4B1B-8679-0A90AC9C3DBE}"/>
              </a:ext>
            </a:extLst>
          </p:cNvPr>
          <p:cNvSpPr txBox="1"/>
          <p:nvPr/>
        </p:nvSpPr>
        <p:spPr>
          <a:xfrm>
            <a:off x="1448973" y="5448657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+ 51 &gt; 69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C7C2A4-AF20-4B3D-9F0A-D8847490E624}"/>
              </a:ext>
            </a:extLst>
          </p:cNvPr>
          <p:cNvSpPr txBox="1"/>
          <p:nvPr/>
        </p:nvSpPr>
        <p:spPr>
          <a:xfrm>
            <a:off x="5812970" y="4066491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– 21 &lt; 69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B5A260-78C8-4D45-AC24-E15C11A9C207}"/>
              </a:ext>
            </a:extLst>
          </p:cNvPr>
          <p:cNvSpPr txBox="1"/>
          <p:nvPr/>
        </p:nvSpPr>
        <p:spPr>
          <a:xfrm>
            <a:off x="5812970" y="4707159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– 27 &lt; 69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D2BF59-CDF8-4356-9871-A526714FD7F2}"/>
              </a:ext>
            </a:extLst>
          </p:cNvPr>
          <p:cNvSpPr txBox="1"/>
          <p:nvPr/>
        </p:nvSpPr>
        <p:spPr>
          <a:xfrm>
            <a:off x="5812969" y="5366355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– 26 &lt; 69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bla cu 100 de numere • MaterialeDidactice.ro">
            <a:extLst>
              <a:ext uri="{FF2B5EF4-FFF2-40B4-BE49-F238E27FC236}">
                <a16:creationId xmlns:a16="http://schemas.microsoft.com/office/drawing/2014/main" id="{9DCC0A4D-4F34-4C48-9EEE-71D8A3AA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0"/>
            <a:ext cx="9458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77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358129-7B4B-421D-91C5-195F9ED69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4977" cy="68563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41CDD2-2B23-469A-8BF7-1C1FE412DFE9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24-bet, 1-misol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A6A00-1C7D-4D7D-B32B-7797218FE6D0}"/>
              </a:ext>
            </a:extLst>
          </p:cNvPr>
          <p:cNvSpPr txBox="1"/>
          <p:nvPr/>
        </p:nvSpPr>
        <p:spPr>
          <a:xfrm>
            <a:off x="1575581" y="1086177"/>
            <a:ext cx="9453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Hisoblashlar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bajarilgan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87EC954-0DF9-44AB-AA35-8E1B4D45841A}"/>
              </a:ext>
            </a:extLst>
          </p:cNvPr>
          <p:cNvSpPr/>
          <p:nvPr/>
        </p:nvSpPr>
        <p:spPr>
          <a:xfrm>
            <a:off x="1575582" y="4276578"/>
            <a:ext cx="998806" cy="576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885F3DFB-0623-4F4A-87B1-779C0918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" b="99674" l="0" r="99333">
                        <a14:foregroundMark x1="41208" y1="49130" x2="53417" y2="48641"/>
                        <a14:foregroundMark x1="13417" y1="76739" x2="78333" y2="81413"/>
                        <a14:foregroundMark x1="82292" y1="72500" x2="87500" y2="8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7" y="5014353"/>
            <a:ext cx="2374997" cy="182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FE8CF9-031E-4BC6-AE79-BB27F498C8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841" r="1843" b="6265"/>
          <a:stretch/>
        </p:blipFill>
        <p:spPr>
          <a:xfrm>
            <a:off x="1838610" y="1972848"/>
            <a:ext cx="8514780" cy="39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0B8ECE5-DB80-44B4-863C-C72E088B4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7" y="1673"/>
            <a:ext cx="12194977" cy="68563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41CDD2-2B23-469A-8BF7-1C1FE412DFE9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24-bet, 2-misol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A6A00-1C7D-4D7D-B32B-7797218FE6D0}"/>
              </a:ext>
            </a:extLst>
          </p:cNvPr>
          <p:cNvSpPr txBox="1"/>
          <p:nvPr/>
        </p:nvSpPr>
        <p:spPr>
          <a:xfrm>
            <a:off x="4185066" y="1086177"/>
            <a:ext cx="326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Hisoblaymiz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651734-41D5-44BF-9E8B-1F2B4C37759C}"/>
              </a:ext>
            </a:extLst>
          </p:cNvPr>
          <p:cNvSpPr/>
          <p:nvPr/>
        </p:nvSpPr>
        <p:spPr>
          <a:xfrm>
            <a:off x="2431866" y="2778645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A51C333-FAF5-40B6-9A6E-CEE6FD63B743}"/>
              </a:ext>
            </a:extLst>
          </p:cNvPr>
          <p:cNvSpPr/>
          <p:nvPr/>
        </p:nvSpPr>
        <p:spPr>
          <a:xfrm>
            <a:off x="2299034" y="3272445"/>
            <a:ext cx="954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1 5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732276E-1E14-4D61-B2F1-244B26630F55}"/>
              </a:ext>
            </a:extLst>
          </p:cNvPr>
          <p:cNvCxnSpPr/>
          <p:nvPr/>
        </p:nvCxnSpPr>
        <p:spPr>
          <a:xfrm>
            <a:off x="2431866" y="398033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A23B82B-324E-4FBE-A78C-315A714C151E}"/>
              </a:ext>
            </a:extLst>
          </p:cNvPr>
          <p:cNvSpPr/>
          <p:nvPr/>
        </p:nvSpPr>
        <p:spPr>
          <a:xfrm>
            <a:off x="2688345" y="395472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C46C88E-D236-4E3A-ABCB-8376AAC76E5B}"/>
              </a:ext>
            </a:extLst>
          </p:cNvPr>
          <p:cNvSpPr/>
          <p:nvPr/>
        </p:nvSpPr>
        <p:spPr>
          <a:xfrm>
            <a:off x="2431866" y="2582704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AB3731-F27E-4361-B41D-9BE8C68D0C6A}"/>
              </a:ext>
            </a:extLst>
          </p:cNvPr>
          <p:cNvSpPr/>
          <p:nvPr/>
        </p:nvSpPr>
        <p:spPr>
          <a:xfrm>
            <a:off x="2286594" y="395301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5EDC6DF-4400-40BC-A4AA-18BF157860DB}"/>
              </a:ext>
            </a:extLst>
          </p:cNvPr>
          <p:cNvCxnSpPr/>
          <p:nvPr/>
        </p:nvCxnSpPr>
        <p:spPr>
          <a:xfrm>
            <a:off x="3773714" y="258270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36D2AA4-B484-43FC-AEBC-E423617B8F14}"/>
              </a:ext>
            </a:extLst>
          </p:cNvPr>
          <p:cNvSpPr/>
          <p:nvPr/>
        </p:nvSpPr>
        <p:spPr>
          <a:xfrm>
            <a:off x="4253409" y="277138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4571993-31C2-4E5F-86E5-144BB472999F}"/>
              </a:ext>
            </a:extLst>
          </p:cNvPr>
          <p:cNvSpPr/>
          <p:nvPr/>
        </p:nvSpPr>
        <p:spPr>
          <a:xfrm>
            <a:off x="4120577" y="3265187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2 3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68F691D-4433-4597-9E57-0F2060DF4C45}"/>
              </a:ext>
            </a:extLst>
          </p:cNvPr>
          <p:cNvCxnSpPr/>
          <p:nvPr/>
        </p:nvCxnSpPr>
        <p:spPr>
          <a:xfrm>
            <a:off x="4253409" y="397307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BF3EFC7-3358-4369-BD1F-5287FBD1BC53}"/>
              </a:ext>
            </a:extLst>
          </p:cNvPr>
          <p:cNvSpPr/>
          <p:nvPr/>
        </p:nvSpPr>
        <p:spPr>
          <a:xfrm>
            <a:off x="4509888" y="394746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E6261CA-95CE-457D-8C80-769BB7D85141}"/>
              </a:ext>
            </a:extLst>
          </p:cNvPr>
          <p:cNvSpPr/>
          <p:nvPr/>
        </p:nvSpPr>
        <p:spPr>
          <a:xfrm>
            <a:off x="4253409" y="2575446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1B8EE71-8753-4052-BB18-27F02F6E1B0B}"/>
              </a:ext>
            </a:extLst>
          </p:cNvPr>
          <p:cNvSpPr/>
          <p:nvPr/>
        </p:nvSpPr>
        <p:spPr>
          <a:xfrm>
            <a:off x="4108137" y="394575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DA2F9DE-4689-4BA0-B7BE-17C202C9DE9D}"/>
              </a:ext>
            </a:extLst>
          </p:cNvPr>
          <p:cNvSpPr/>
          <p:nvPr/>
        </p:nvSpPr>
        <p:spPr>
          <a:xfrm>
            <a:off x="6111236" y="2785905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6023ED3-796E-4666-819C-F0A316D4847F}"/>
              </a:ext>
            </a:extLst>
          </p:cNvPr>
          <p:cNvSpPr/>
          <p:nvPr/>
        </p:nvSpPr>
        <p:spPr>
          <a:xfrm>
            <a:off x="5978404" y="3279705"/>
            <a:ext cx="954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AAC6E73-053F-4605-A335-96ED50AB575A}"/>
              </a:ext>
            </a:extLst>
          </p:cNvPr>
          <p:cNvCxnSpPr/>
          <p:nvPr/>
        </p:nvCxnSpPr>
        <p:spPr>
          <a:xfrm>
            <a:off x="6111236" y="398759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D4F00C8-F6A5-4F1D-95E8-0ECF404F8D6B}"/>
              </a:ext>
            </a:extLst>
          </p:cNvPr>
          <p:cNvSpPr/>
          <p:nvPr/>
        </p:nvSpPr>
        <p:spPr>
          <a:xfrm>
            <a:off x="6367715" y="396198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BACD073-8805-46D8-881C-A2A00DAA118F}"/>
              </a:ext>
            </a:extLst>
          </p:cNvPr>
          <p:cNvSpPr/>
          <p:nvPr/>
        </p:nvSpPr>
        <p:spPr>
          <a:xfrm>
            <a:off x="6111236" y="2589964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76E1F50-533D-45BA-8134-7E768FA68FA1}"/>
              </a:ext>
            </a:extLst>
          </p:cNvPr>
          <p:cNvSpPr/>
          <p:nvPr/>
        </p:nvSpPr>
        <p:spPr>
          <a:xfrm>
            <a:off x="5795521" y="3960273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3CA411F-5DBF-4D2B-90F6-5DB1D4A38164}"/>
              </a:ext>
            </a:extLst>
          </p:cNvPr>
          <p:cNvCxnSpPr/>
          <p:nvPr/>
        </p:nvCxnSpPr>
        <p:spPr>
          <a:xfrm>
            <a:off x="7453084" y="258996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05078C1-2EE7-4EA8-85EE-52D9CBE6019D}"/>
              </a:ext>
            </a:extLst>
          </p:cNvPr>
          <p:cNvSpPr/>
          <p:nvPr/>
        </p:nvSpPr>
        <p:spPr>
          <a:xfrm>
            <a:off x="7932779" y="277864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997BF8F-43AF-41CF-BD60-136C20FEC7D3}"/>
              </a:ext>
            </a:extLst>
          </p:cNvPr>
          <p:cNvSpPr/>
          <p:nvPr/>
        </p:nvSpPr>
        <p:spPr>
          <a:xfrm>
            <a:off x="7814015" y="3272447"/>
            <a:ext cx="954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2 1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AC02423-8C7C-492D-B8A4-81C7C25896B5}"/>
              </a:ext>
            </a:extLst>
          </p:cNvPr>
          <p:cNvCxnSpPr/>
          <p:nvPr/>
        </p:nvCxnSpPr>
        <p:spPr>
          <a:xfrm>
            <a:off x="7932779" y="398033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48695C5-EAA4-4C91-A5D3-97BB50EEE7CE}"/>
              </a:ext>
            </a:extLst>
          </p:cNvPr>
          <p:cNvSpPr/>
          <p:nvPr/>
        </p:nvSpPr>
        <p:spPr>
          <a:xfrm>
            <a:off x="8189258" y="395472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EE55BB10-44E0-45BD-9D4F-9408D5BCD26A}"/>
              </a:ext>
            </a:extLst>
          </p:cNvPr>
          <p:cNvSpPr/>
          <p:nvPr/>
        </p:nvSpPr>
        <p:spPr>
          <a:xfrm>
            <a:off x="7932779" y="2582706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63618BF-37D4-447D-9695-962ACB3D27A4}"/>
              </a:ext>
            </a:extLst>
          </p:cNvPr>
          <p:cNvSpPr/>
          <p:nvPr/>
        </p:nvSpPr>
        <p:spPr>
          <a:xfrm>
            <a:off x="7602996" y="3953015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7A178043-6681-45F8-B2E0-383B17A45AD3}"/>
              </a:ext>
            </a:extLst>
          </p:cNvPr>
          <p:cNvCxnSpPr/>
          <p:nvPr/>
        </p:nvCxnSpPr>
        <p:spPr>
          <a:xfrm>
            <a:off x="5624286" y="2646259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3960F98-C2CB-4924-B320-35EBC3E5C51A}"/>
              </a:ext>
            </a:extLst>
          </p:cNvPr>
          <p:cNvSpPr/>
          <p:nvPr/>
        </p:nvSpPr>
        <p:spPr>
          <a:xfrm>
            <a:off x="1848858" y="325090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C3699CB-C84E-4E8A-902A-7A42C4096081}"/>
              </a:ext>
            </a:extLst>
          </p:cNvPr>
          <p:cNvSpPr/>
          <p:nvPr/>
        </p:nvSpPr>
        <p:spPr>
          <a:xfrm>
            <a:off x="7552509" y="3279705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6267BEB-F220-4ED9-B06C-2274B8EBC562}"/>
              </a:ext>
            </a:extLst>
          </p:cNvPr>
          <p:cNvSpPr/>
          <p:nvPr/>
        </p:nvSpPr>
        <p:spPr>
          <a:xfrm>
            <a:off x="5717345" y="329053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9551012-C8A6-434F-8CCA-75058DE52344}"/>
              </a:ext>
            </a:extLst>
          </p:cNvPr>
          <p:cNvSpPr/>
          <p:nvPr/>
        </p:nvSpPr>
        <p:spPr>
          <a:xfrm>
            <a:off x="3722243" y="3321271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0DD94B15-0AF9-49F9-AA1D-B0CD2B911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" b="99674" l="0" r="99333">
                        <a14:foregroundMark x1="41208" y1="49130" x2="53417" y2="48641"/>
                        <a14:foregroundMark x1="13417" y1="76739" x2="78333" y2="81413"/>
                        <a14:foregroundMark x1="82292" y1="72500" x2="87500" y2="8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7" y="4682439"/>
            <a:ext cx="2807946" cy="21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7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  <p:bldP spid="24" grpId="0"/>
      <p:bldP spid="30" grpId="0"/>
      <p:bldP spid="31" grpId="0" animBg="1"/>
      <p:bldP spid="32" grpId="0"/>
      <p:bldP spid="36" grpId="0"/>
      <p:bldP spid="37" grpId="0" animBg="1"/>
      <p:bldP spid="38" grpId="0"/>
      <p:bldP spid="43" grpId="0"/>
      <p:bldP spid="44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DAADC4-0CBB-493C-BBFE-E27391C86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7" y="1673"/>
            <a:ext cx="12194977" cy="68563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32DF40-1291-430F-9626-66B75D28352A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24-bet, 3-topshiriq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53F16-F6A1-46A9-8739-B91443EDD0C9}"/>
              </a:ext>
            </a:extLst>
          </p:cNvPr>
          <p:cNvSpPr txBox="1"/>
          <p:nvPr/>
        </p:nvSpPr>
        <p:spPr>
          <a:xfrm>
            <a:off x="1125415" y="1086177"/>
            <a:ext cx="7849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Geometrik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shakllar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nechtadan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174053-12F1-4D14-B5A4-F75E8C7AB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40" r="3991"/>
          <a:stretch/>
        </p:blipFill>
        <p:spPr>
          <a:xfrm>
            <a:off x="1082304" y="2283350"/>
            <a:ext cx="10807640" cy="1981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BE7FF7-B4D5-4A2B-9EBD-AF78C613888D}"/>
              </a:ext>
            </a:extLst>
          </p:cNvPr>
          <p:cNvSpPr txBox="1"/>
          <p:nvPr/>
        </p:nvSpPr>
        <p:spPr>
          <a:xfrm>
            <a:off x="1125415" y="4230381"/>
            <a:ext cx="3968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1-shaklda: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Uchburchaklar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ta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FF253-CF2D-4091-B979-30CBCC968879}"/>
              </a:ext>
            </a:extLst>
          </p:cNvPr>
          <p:cNvSpPr txBox="1"/>
          <p:nvPr/>
        </p:nvSpPr>
        <p:spPr>
          <a:xfrm>
            <a:off x="1068235" y="5163309"/>
            <a:ext cx="39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To‘rtburchaklar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ta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B5EA4E-55B1-4AE9-B9E9-9E7B152EBA41}"/>
              </a:ext>
            </a:extLst>
          </p:cNvPr>
          <p:cNvSpPr txBox="1"/>
          <p:nvPr/>
        </p:nvSpPr>
        <p:spPr>
          <a:xfrm>
            <a:off x="6991187" y="4239357"/>
            <a:ext cx="3968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2-shaklda: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Uchburchaklar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ta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A786D-A642-4D3F-BB19-05AB3106601A}"/>
              </a:ext>
            </a:extLst>
          </p:cNvPr>
          <p:cNvSpPr txBox="1"/>
          <p:nvPr/>
        </p:nvSpPr>
        <p:spPr>
          <a:xfrm>
            <a:off x="6948985" y="5210125"/>
            <a:ext cx="39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To‘rtburchaklar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ta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7F8A691-2571-4DA5-BDFB-4DC29080D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" b="99674" l="0" r="99333">
                        <a14:foregroundMark x1="41208" y1="49130" x2="53417" y2="48641"/>
                        <a14:foregroundMark x1="13417" y1="76739" x2="78333" y2="81413"/>
                        <a14:foregroundMark x1="82292" y1="72500" x2="87500" y2="8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7" y="5455696"/>
            <a:ext cx="1659351" cy="137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1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40F56C-7E8D-48FB-95F4-8F341D42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7" y="1673"/>
            <a:ext cx="12194977" cy="6856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381DA4-7148-4D30-9589-4466F1339579}"/>
              </a:ext>
            </a:extLst>
          </p:cNvPr>
          <p:cNvSpPr/>
          <p:nvPr/>
        </p:nvSpPr>
        <p:spPr>
          <a:xfrm>
            <a:off x="1392702" y="3187008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Tarvuz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11 kg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3DFE0-C6C8-48C1-852A-FAD9F5B62036}"/>
              </a:ext>
            </a:extLst>
          </p:cNvPr>
          <p:cNvSpPr txBox="1"/>
          <p:nvPr/>
        </p:nvSpPr>
        <p:spPr>
          <a:xfrm>
            <a:off x="1392702" y="916828"/>
            <a:ext cx="60913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2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Qovun, tarvuz va tarozi toshi</a:t>
            </a:r>
          </a:p>
          <a:p>
            <a:pPr algn="l"/>
            <a:r>
              <a:rPr lang="en-US" sz="32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birgalikda</a:t>
            </a:r>
            <a:r>
              <a:rPr lang="en-US" sz="32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kg. </a:t>
            </a:r>
            <a:r>
              <a:rPr lang="en-US" sz="32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Tarvuz</a:t>
            </a:r>
            <a:r>
              <a:rPr lang="en-US" sz="32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kg,</a:t>
            </a:r>
          </a:p>
          <a:p>
            <a:pPr algn="l"/>
            <a:r>
              <a:rPr lang="en-US" sz="32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qovun</a:t>
            </a:r>
            <a:r>
              <a:rPr lang="en-US" sz="32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kg </a:t>
            </a:r>
            <a:r>
              <a:rPr lang="en-US" sz="32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bo‘lsa</a:t>
            </a:r>
            <a:r>
              <a:rPr lang="en-US" sz="32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tarozidagi</a:t>
            </a:r>
            <a:endParaRPr lang="en-US" sz="3200" b="0" i="0" u="none" strike="noStrike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toshning</a:t>
            </a:r>
            <a:r>
              <a:rPr lang="en-US" sz="32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massasini</a:t>
            </a:r>
            <a:r>
              <a:rPr lang="en-US" sz="32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D0E032-6BB2-4A3B-AEBB-DC8E708DE90C}"/>
              </a:ext>
            </a:extLst>
          </p:cNvPr>
          <p:cNvSpPr/>
          <p:nvPr/>
        </p:nvSpPr>
        <p:spPr>
          <a:xfrm>
            <a:off x="8525509" y="2202742"/>
            <a:ext cx="1710274" cy="5469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D3E2F3-98D2-4A11-B35E-9AECFBA4A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362" y="950790"/>
            <a:ext cx="4765546" cy="268282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49D4A5E-5183-4742-912C-6A88D1314A3A}"/>
              </a:ext>
            </a:extLst>
          </p:cNvPr>
          <p:cNvSpPr/>
          <p:nvPr/>
        </p:nvSpPr>
        <p:spPr>
          <a:xfrm>
            <a:off x="8257735" y="462055"/>
            <a:ext cx="1828800" cy="8349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kg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D7CCC03-AB9F-4D4B-B879-4EBD9091F394}"/>
              </a:ext>
            </a:extLst>
          </p:cNvPr>
          <p:cNvSpPr/>
          <p:nvPr/>
        </p:nvSpPr>
        <p:spPr>
          <a:xfrm>
            <a:off x="4388321" y="294770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24-bet, 4-masala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2DE5E91-F5E2-46BE-A4F3-A2F8A2D397DE}"/>
              </a:ext>
            </a:extLst>
          </p:cNvPr>
          <p:cNvSpPr/>
          <p:nvPr/>
        </p:nvSpPr>
        <p:spPr>
          <a:xfrm>
            <a:off x="1418490" y="3648901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Qovun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9 kg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F846C49-6F71-4FED-B8F5-2D3EB100FF32}"/>
              </a:ext>
            </a:extLst>
          </p:cNvPr>
          <p:cNvSpPr/>
          <p:nvPr/>
        </p:nvSpPr>
        <p:spPr>
          <a:xfrm>
            <a:off x="1444278" y="4110794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Tarozi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? kg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id="{4C1435F5-48AA-4983-913C-53B025D034E1}"/>
              </a:ext>
            </a:extLst>
          </p:cNvPr>
          <p:cNvSpPr/>
          <p:nvPr/>
        </p:nvSpPr>
        <p:spPr>
          <a:xfrm>
            <a:off x="5008098" y="3187008"/>
            <a:ext cx="267287" cy="1508561"/>
          </a:xfrm>
          <a:prstGeom prst="rightBracke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9DDD041-7D71-4A9B-ABEE-F4A0DDB133BB}"/>
              </a:ext>
            </a:extLst>
          </p:cNvPr>
          <p:cNvSpPr/>
          <p:nvPr/>
        </p:nvSpPr>
        <p:spPr>
          <a:xfrm>
            <a:off x="5387929" y="3704861"/>
            <a:ext cx="1294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kg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B2D5B71-7E0B-4CC5-9F60-E0A0B00ADEA1}"/>
              </a:ext>
            </a:extLst>
          </p:cNvPr>
          <p:cNvSpPr/>
          <p:nvPr/>
        </p:nvSpPr>
        <p:spPr>
          <a:xfrm>
            <a:off x="1359869" y="4683929"/>
            <a:ext cx="10288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Yechish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11 + 9 = 20 (kg)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tarvuz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qovunning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massasi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BCEEC80-A9AC-4C89-9762-6922BF7B6048}"/>
              </a:ext>
            </a:extLst>
          </p:cNvPr>
          <p:cNvSpPr/>
          <p:nvPr/>
        </p:nvSpPr>
        <p:spPr>
          <a:xfrm>
            <a:off x="1427861" y="5216159"/>
            <a:ext cx="8658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22 – 20  = 2 (kg)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Tarozi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toshining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massasi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A365F590-A1BD-4EF3-B8BD-6DD0E9ED4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" b="99674" l="0" r="99333">
                        <a14:foregroundMark x1="41208" y1="49130" x2="53417" y2="48641"/>
                        <a14:foregroundMark x1="13417" y1="76739" x2="78333" y2="81413"/>
                        <a14:foregroundMark x1="82292" y1="72500" x2="87500" y2="8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8704"/>
            <a:ext cx="1659351" cy="154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65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29" grpId="0"/>
      <p:bldP spid="30" grpId="0"/>
      <p:bldP spid="10" grpId="0" animBg="1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5844</TotalTime>
  <Words>310</Words>
  <Application>Microsoft Office PowerPoint</Application>
  <PresentationFormat>Широкоэкранный</PresentationFormat>
  <Paragraphs>96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jamshid otamirzayev</dc:creator>
  <cp:lastModifiedBy>jamshid otamirzayev</cp:lastModifiedBy>
  <cp:revision>34</cp:revision>
  <dcterms:created xsi:type="dcterms:W3CDTF">2021-08-13T19:28:58Z</dcterms:created>
  <dcterms:modified xsi:type="dcterms:W3CDTF">2021-09-04T22:42:27Z</dcterms:modified>
</cp:coreProperties>
</file>