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4" r:id="rId3"/>
    <p:sldId id="276" r:id="rId4"/>
    <p:sldId id="531" r:id="rId5"/>
    <p:sldId id="521" r:id="rId6"/>
    <p:sldId id="514" r:id="rId7"/>
    <p:sldId id="522" r:id="rId8"/>
    <p:sldId id="528" r:id="rId9"/>
    <p:sldId id="271" r:id="rId10"/>
    <p:sldId id="532" r:id="rId11"/>
    <p:sldId id="534" r:id="rId12"/>
    <p:sldId id="319" r:id="rId13"/>
    <p:sldId id="540" r:id="rId14"/>
    <p:sldId id="32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AFB08D-EF87-449D-98B5-0A0C26E88EA5}">
          <p14:sldIdLst>
            <p14:sldId id="257"/>
            <p14:sldId id="274"/>
            <p14:sldId id="276"/>
            <p14:sldId id="531"/>
            <p14:sldId id="521"/>
            <p14:sldId id="514"/>
            <p14:sldId id="522"/>
            <p14:sldId id="528"/>
            <p14:sldId id="271"/>
            <p14:sldId id="532"/>
          </p14:sldIdLst>
        </p14:section>
        <p14:section name="Раздел без заголовка" id="{AE111F83-7BCC-4D1B-837E-D40094064CE1}">
          <p14:sldIdLst>
            <p14:sldId id="534"/>
            <p14:sldId id="319"/>
            <p14:sldId id="540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45B1"/>
    <a:srgbClr val="FFFFFF"/>
    <a:srgbClr val="FF3399"/>
    <a:srgbClr val="BAC345"/>
    <a:srgbClr val="AE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A0C47-8BAA-4F9C-A800-03BBD9BA054A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9233F-A479-429E-A203-E207F823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0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29233F-A479-429E-A203-E207F823E9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4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E3BF3-E795-4F15-86C0-04CB88474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D3409A-16F5-485D-86B9-808AEE61F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EF3BA-2CC1-4F4A-87B5-0755D778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C2FCC-5A0F-4DE9-BB4B-8AE5A030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C54A1-AE44-4DB2-89A5-07D37422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85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B2999-ACF4-4F2F-A124-087CB775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4F805-3E5F-4D69-9959-8095F2969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9628E3-975E-4C2C-A640-368A818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5D048-086D-4925-8F9F-8CD81A48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286968-C3B4-4AD6-983A-ED269E15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4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0F4863-3927-4B4C-9B27-E05B11A49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5514B1-E7B2-4D34-B511-0B749A16E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C6DD5-65F5-41A8-BE48-9BD4339E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229B2-73CC-4956-888B-72C9FFE6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DF4940-AE3C-4DD6-BA17-D2145C9B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89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AD57-1ED2-4F73-8F79-5D9C6A08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2A36B6-73B2-4E5B-A221-0A7E1424C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3B258-D983-479C-BD92-B9AB3C1E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7C74D-0716-49E4-BEE7-DED98770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175431-6F04-4C70-A042-3AE95945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30C3D-70A7-4C05-B836-AED04911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D4EC6D-C70E-4D13-A546-4E1534EB8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A8059-A994-4DFD-B6F0-161EAC96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3F15F-2FCC-40B6-AB24-5543B2D4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14FBA-07F1-47A4-8CE3-445CF026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4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34034-8AB2-4291-95EA-6E142893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F69CA-6809-40FC-BE65-EF2561784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D0FA82-5C20-4AC5-A779-E7315425A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56CE03-9FC4-41B6-A2DB-0B0AF4E5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D5369C-91B5-4E08-A0D2-D94C8C8C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0085B-ABB1-492B-9E42-E16D3236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7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2BE27-C824-4397-9603-3A78840C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44E0CC-3829-4FE7-B039-28A27296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0C944-FF7E-4924-85EA-17AEE9CF8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3251CB-8F91-4D15-921A-50FEC1864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358508-280C-40C1-AC5E-8C8FE9147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252A64-49D6-4406-9A89-AA76F649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1D03E1-4B4B-45B1-9D8A-D1B6A1FE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099F6-BE28-4EE8-ACA1-74A41BC1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FFC0-095F-491E-A549-3EFD8075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E2709B-E096-4C48-8F26-53CBD0B9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558463-3C1A-4D92-A370-6F2DB1E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1ABF6C-B868-4371-A3ED-5318C89B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8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B2485A-B0E5-40DE-A8FF-7FC65ED6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6B6AD6-663B-4AEF-B7E5-9F3AA557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8B11E1-CD6F-4953-8695-FD30FACA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60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4FF39-6C73-4088-A3B3-E7BBE837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E87CD-96DA-467E-9A13-C79428708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DEBBA-F390-4758-B8E7-644B7582F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AE42B5-CE2E-48E7-ADBD-FA9F619D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5262C0-B084-431F-91CB-F005E37D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FE4F82-E312-4C20-ADFA-4307344A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4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60219-C913-4890-90B8-25426CB0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082410-0EFD-45A4-935E-FA1ADEA6B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2288AE-BCA3-439D-B4C8-13806EA19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7B9CA3-BE51-4D21-9C17-6BE1624A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DB00B2-9E69-4A2C-B203-0140914B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901C-681D-4495-BBB8-B17E1806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0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03EBD-F9DB-49F7-BFC1-E0D29B83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6F69A-32E1-45C4-9E30-4F4A7B6C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684B3-598B-4D7B-8A2D-4643AEC4F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58516-CA0A-46CD-AF48-31158122C113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28250E-958D-4799-90E1-2861157FE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48802-B59B-4DCF-A904-E3B83A110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E9F07-0F54-4BB8-BDB3-7F2CB70D0C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4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gres&amp;cd=&amp;cad=rja&amp;uact=8&amp;ved=2ahUKEwiKs-qhtLboAhWC66YKHWodAYoQjRx6BAgBEAQ&amp;url=https%3A%2F%2Fok.ru%2Fgroup%2F57320083423271%2Falbum%2F57332746354727&amp;psig=AOvVaw0r23Ns3ZUVfGYlktfgUU6a&amp;ust=158525259821829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80EB619A-2D1D-4E44-8E6C-A3955FCA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EF8E4-07C8-434A-BCED-E784DD6FE26A}"/>
              </a:ext>
            </a:extLst>
          </p:cNvPr>
          <p:cNvSpPr txBox="1"/>
          <p:nvPr/>
        </p:nvSpPr>
        <p:spPr>
          <a:xfrm>
            <a:off x="3639421" y="1748388"/>
            <a:ext cx="5574916" cy="2308324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 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4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vuq 1-bob 12 mavzy">
            <a:hlinkClick r:id="" action="ppaction://media"/>
            <a:extLst>
              <a:ext uri="{FF2B5EF4-FFF2-40B4-BE49-F238E27FC236}">
                <a16:creationId xmlns:a16="http://schemas.microsoft.com/office/drawing/2014/main" id="{742AFCFA-8F06-45FB-898A-53CA6DC32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671" y="0"/>
            <a:ext cx="11774658" cy="66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2">
            <a:extLst>
              <a:ext uri="{FF2B5EF4-FFF2-40B4-BE49-F238E27FC236}">
                <a16:creationId xmlns:a16="http://schemas.microsoft.com/office/drawing/2014/main" id="{369195BB-5EF5-4492-96E8-1B7819B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6E9973-7B31-4EE3-B038-5F692B677B4C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25-bet, 4-topshiriq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076C3-937D-45BC-B808-ED29DE1218BA}"/>
              </a:ext>
            </a:extLst>
          </p:cNvPr>
          <p:cNvSpPr txBox="1"/>
          <p:nvPr/>
        </p:nvSpPr>
        <p:spPr>
          <a:xfrm>
            <a:off x="1125415" y="1086177"/>
            <a:ext cx="474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Taqqoslaymiz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02B4D-4CBF-462F-9066-28816143DC1F}"/>
              </a:ext>
            </a:extLst>
          </p:cNvPr>
          <p:cNvSpPr txBox="1"/>
          <p:nvPr/>
        </p:nvSpPr>
        <p:spPr>
          <a:xfrm>
            <a:off x="967153" y="1932521"/>
            <a:ext cx="294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+ 19 </a:t>
            </a:r>
            <a:r>
              <a:rPr lang="en-US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8E56FC4-F91F-4054-AB30-4DD56ECB1340}"/>
              </a:ext>
            </a:extLst>
          </p:cNvPr>
          <p:cNvSpPr/>
          <p:nvPr/>
        </p:nvSpPr>
        <p:spPr>
          <a:xfrm>
            <a:off x="2546252" y="2049472"/>
            <a:ext cx="450167" cy="412427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0A003-AE23-4897-B21E-2CE9F982BEF2}"/>
              </a:ext>
            </a:extLst>
          </p:cNvPr>
          <p:cNvSpPr txBox="1"/>
          <p:nvPr/>
        </p:nvSpPr>
        <p:spPr>
          <a:xfrm>
            <a:off x="941949" y="2610708"/>
            <a:ext cx="2054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43835EB-1BCA-45AD-8C1A-8605E6B89469}"/>
              </a:ext>
            </a:extLst>
          </p:cNvPr>
          <p:cNvSpPr/>
          <p:nvPr/>
        </p:nvSpPr>
        <p:spPr>
          <a:xfrm>
            <a:off x="1547155" y="2764797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2B330D6-8DA5-40C3-9A41-E66A07FA5B49}"/>
              </a:ext>
            </a:extLst>
          </p:cNvPr>
          <p:cNvSpPr/>
          <p:nvPr/>
        </p:nvSpPr>
        <p:spPr>
          <a:xfrm>
            <a:off x="1558875" y="2776517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7084995-5334-4B9E-AAD9-F06DFDC059A9}"/>
              </a:ext>
            </a:extLst>
          </p:cNvPr>
          <p:cNvSpPr/>
          <p:nvPr/>
        </p:nvSpPr>
        <p:spPr>
          <a:xfrm>
            <a:off x="2546252" y="2055925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10960-6EDC-460A-90A7-7DC9F844FFDE}"/>
              </a:ext>
            </a:extLst>
          </p:cNvPr>
          <p:cNvSpPr txBox="1"/>
          <p:nvPr/>
        </p:nvSpPr>
        <p:spPr>
          <a:xfrm>
            <a:off x="6409007" y="1930173"/>
            <a:ext cx="294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211AF76-AC20-43B4-B10A-F91B7D326652}"/>
              </a:ext>
            </a:extLst>
          </p:cNvPr>
          <p:cNvSpPr/>
          <p:nvPr/>
        </p:nvSpPr>
        <p:spPr>
          <a:xfrm>
            <a:off x="7945902" y="2047124"/>
            <a:ext cx="450167" cy="412427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08714-3D03-474E-B9DA-5B7E96EF1288}"/>
              </a:ext>
            </a:extLst>
          </p:cNvPr>
          <p:cNvSpPr txBox="1"/>
          <p:nvPr/>
        </p:nvSpPr>
        <p:spPr>
          <a:xfrm>
            <a:off x="6383803" y="2608360"/>
            <a:ext cx="2054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483B49A-22E3-43D5-9C1C-C4C94CFE824F}"/>
              </a:ext>
            </a:extLst>
          </p:cNvPr>
          <p:cNvSpPr/>
          <p:nvPr/>
        </p:nvSpPr>
        <p:spPr>
          <a:xfrm>
            <a:off x="6989009" y="2762449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EDC01C7-2C96-4855-90F0-B39D8F135DB4}"/>
              </a:ext>
            </a:extLst>
          </p:cNvPr>
          <p:cNvSpPr/>
          <p:nvPr/>
        </p:nvSpPr>
        <p:spPr>
          <a:xfrm>
            <a:off x="7000729" y="2774169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74109-EF8F-4DD2-BC75-8ECE5E056DF6}"/>
              </a:ext>
            </a:extLst>
          </p:cNvPr>
          <p:cNvSpPr/>
          <p:nvPr/>
        </p:nvSpPr>
        <p:spPr>
          <a:xfrm>
            <a:off x="7945902" y="2053577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74EBF-E5E2-4E77-A1E4-1879591140CE}"/>
              </a:ext>
            </a:extLst>
          </p:cNvPr>
          <p:cNvSpPr txBox="1"/>
          <p:nvPr/>
        </p:nvSpPr>
        <p:spPr>
          <a:xfrm>
            <a:off x="4074067" y="3931509"/>
            <a:ext cx="294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92 - 31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3A9C354-D076-458B-BE7E-904416B724E9}"/>
              </a:ext>
            </a:extLst>
          </p:cNvPr>
          <p:cNvSpPr/>
          <p:nvPr/>
        </p:nvSpPr>
        <p:spPr>
          <a:xfrm>
            <a:off x="4682201" y="4016604"/>
            <a:ext cx="450167" cy="412427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EE73AE-991D-4A0D-A5E2-BFC94F654F3A}"/>
              </a:ext>
            </a:extLst>
          </p:cNvPr>
          <p:cNvSpPr txBox="1"/>
          <p:nvPr/>
        </p:nvSpPr>
        <p:spPr>
          <a:xfrm>
            <a:off x="4101905" y="4589477"/>
            <a:ext cx="2054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  <a:r>
              <a:rPr lang="en-US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BA63E2E-524E-4AEB-95BF-935456505219}"/>
              </a:ext>
            </a:extLst>
          </p:cNvPr>
          <p:cNvSpPr/>
          <p:nvPr/>
        </p:nvSpPr>
        <p:spPr>
          <a:xfrm>
            <a:off x="4738177" y="4731929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22E7C9F-3767-4EB9-8315-2399E4467972}"/>
              </a:ext>
            </a:extLst>
          </p:cNvPr>
          <p:cNvSpPr/>
          <p:nvPr/>
        </p:nvSpPr>
        <p:spPr>
          <a:xfrm>
            <a:off x="4749897" y="4743649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AC1A281-7B2D-49DB-B994-960AE59A77DB}"/>
              </a:ext>
            </a:extLst>
          </p:cNvPr>
          <p:cNvSpPr/>
          <p:nvPr/>
        </p:nvSpPr>
        <p:spPr>
          <a:xfrm>
            <a:off x="4682201" y="4023057"/>
            <a:ext cx="450165" cy="421902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6" grpId="0" animBg="1"/>
      <p:bldP spid="19" grpId="0"/>
      <p:bldP spid="20" grpId="0" animBg="1"/>
      <p:bldP spid="21" grpId="0" animBg="1"/>
      <p:bldP spid="22" grpId="0" animBg="1"/>
      <p:bldP spid="25" grpId="0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39ED056-96D0-48B4-BD72-6B2592C60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6996" y="1040339"/>
            <a:ext cx="787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534" y="1859340"/>
            <a:ext cx="5579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25-bet,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5-masala.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16448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63B287B5-4649-44EC-BA7F-80EF64F0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03FED7-9EC9-423D-8816-1CC9DD69FF47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25-bet, 5-masala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856D1-EDED-4FD9-B617-B9E690A7B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22" t="7936" r="3256" b="4771"/>
          <a:stretch/>
        </p:blipFill>
        <p:spPr>
          <a:xfrm>
            <a:off x="787790" y="1621301"/>
            <a:ext cx="10048253" cy="32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5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4EC156-0F38-476B-9AB0-C19E58F5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13865-3D27-404B-88C6-46046AA3A267}"/>
              </a:ext>
            </a:extLst>
          </p:cNvPr>
          <p:cNvSpPr txBox="1"/>
          <p:nvPr/>
        </p:nvSpPr>
        <p:spPr>
          <a:xfrm rot="834930">
            <a:off x="4234144" y="1619338"/>
            <a:ext cx="5845234" cy="3085386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3F9E0C8-A8BD-49E9-9973-7C43C57E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713B15-0092-4535-B145-C998C2636711}"/>
              </a:ext>
            </a:extLst>
          </p:cNvPr>
          <p:cNvSpPr/>
          <p:nvPr/>
        </p:nvSpPr>
        <p:spPr>
          <a:xfrm>
            <a:off x="1589648" y="407962"/>
            <a:ext cx="76930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Mavzu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ichida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xonadan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o‘tib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qo‘shish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usullari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uz-Cyrl-U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dars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uz-Cyrl-U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-bet)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0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64DC7EC-4D1C-4F86-A730-5A93BE68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5DDC4-0078-47D2-A66F-4F3738857BB0}"/>
              </a:ext>
            </a:extLst>
          </p:cNvPr>
          <p:cNvSpPr txBox="1"/>
          <p:nvPr/>
        </p:nvSpPr>
        <p:spPr>
          <a:xfrm>
            <a:off x="2536874" y="1283950"/>
            <a:ext cx="4664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topshiriqni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tekshiring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F140A-3E5D-4616-B1EB-75435F5CA766}"/>
              </a:ext>
            </a:extLst>
          </p:cNvPr>
          <p:cNvSpPr txBox="1"/>
          <p:nvPr/>
        </p:nvSpPr>
        <p:spPr>
          <a:xfrm>
            <a:off x="2262500" y="3013501"/>
            <a:ext cx="557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z-Cyrl-UZ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-bet,  5-misol.</a:t>
            </a:r>
            <a:endParaRPr lang="ru-RU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4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B03B8541-195F-47DB-8BD9-90FAE984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41CDD2-2B23-469A-8BF7-1C1FE412DFE9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24-bet, </a:t>
            </a:r>
            <a:r>
              <a:rPr lang="uz-Cyrl-UZ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4185066" y="1086177"/>
            <a:ext cx="326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651734-41D5-44BF-9E8B-1F2B4C37759C}"/>
              </a:ext>
            </a:extLst>
          </p:cNvPr>
          <p:cNvSpPr/>
          <p:nvPr/>
        </p:nvSpPr>
        <p:spPr>
          <a:xfrm>
            <a:off x="2431866" y="277864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51C333-FAF5-40B6-9A6E-CEE6FD63B743}"/>
              </a:ext>
            </a:extLst>
          </p:cNvPr>
          <p:cNvSpPr/>
          <p:nvPr/>
        </p:nvSpPr>
        <p:spPr>
          <a:xfrm>
            <a:off x="2299034" y="3272445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32276E-1E14-4D61-B2F1-244B26630F55}"/>
              </a:ext>
            </a:extLst>
          </p:cNvPr>
          <p:cNvCxnSpPr/>
          <p:nvPr/>
        </p:nvCxnSpPr>
        <p:spPr>
          <a:xfrm>
            <a:off x="2431866" y="398033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23B82B-324E-4FBE-A78C-315A714C151E}"/>
              </a:ext>
            </a:extLst>
          </p:cNvPr>
          <p:cNvSpPr/>
          <p:nvPr/>
        </p:nvSpPr>
        <p:spPr>
          <a:xfrm>
            <a:off x="2688345" y="395472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AB3731-F27E-4361-B41D-9BE8C68D0C6A}"/>
              </a:ext>
            </a:extLst>
          </p:cNvPr>
          <p:cNvSpPr/>
          <p:nvPr/>
        </p:nvSpPr>
        <p:spPr>
          <a:xfrm>
            <a:off x="2286594" y="395301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5EDC6DF-4400-40BC-A4AA-18BF157860DB}"/>
              </a:ext>
            </a:extLst>
          </p:cNvPr>
          <p:cNvCxnSpPr/>
          <p:nvPr/>
        </p:nvCxnSpPr>
        <p:spPr>
          <a:xfrm>
            <a:off x="3773714" y="258270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36D2AA4-B484-43FC-AEBC-E423617B8F14}"/>
              </a:ext>
            </a:extLst>
          </p:cNvPr>
          <p:cNvSpPr/>
          <p:nvPr/>
        </p:nvSpPr>
        <p:spPr>
          <a:xfrm>
            <a:off x="4253409" y="277138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4571993-31C2-4E5F-86E5-144BB472999F}"/>
              </a:ext>
            </a:extLst>
          </p:cNvPr>
          <p:cNvSpPr/>
          <p:nvPr/>
        </p:nvSpPr>
        <p:spPr>
          <a:xfrm>
            <a:off x="4120577" y="3265187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68F691D-4433-4597-9E57-0F2060DF4C45}"/>
              </a:ext>
            </a:extLst>
          </p:cNvPr>
          <p:cNvCxnSpPr/>
          <p:nvPr/>
        </p:nvCxnSpPr>
        <p:spPr>
          <a:xfrm>
            <a:off x="4253409" y="397307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BF3EFC7-3358-4369-BD1F-5287FBD1BC53}"/>
              </a:ext>
            </a:extLst>
          </p:cNvPr>
          <p:cNvSpPr/>
          <p:nvPr/>
        </p:nvSpPr>
        <p:spPr>
          <a:xfrm>
            <a:off x="4509888" y="394746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E6261CA-95CE-457D-8C80-769BB7D85141}"/>
              </a:ext>
            </a:extLst>
          </p:cNvPr>
          <p:cNvSpPr/>
          <p:nvPr/>
        </p:nvSpPr>
        <p:spPr>
          <a:xfrm>
            <a:off x="4253409" y="257544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1B8EE71-8753-4052-BB18-27F02F6E1B0B}"/>
              </a:ext>
            </a:extLst>
          </p:cNvPr>
          <p:cNvSpPr/>
          <p:nvPr/>
        </p:nvSpPr>
        <p:spPr>
          <a:xfrm>
            <a:off x="4108137" y="394575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DA2F9DE-4689-4BA0-B7BE-17C202C9DE9D}"/>
              </a:ext>
            </a:extLst>
          </p:cNvPr>
          <p:cNvSpPr/>
          <p:nvPr/>
        </p:nvSpPr>
        <p:spPr>
          <a:xfrm>
            <a:off x="6111236" y="2785905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6023ED3-796E-4666-819C-F0A316D4847F}"/>
              </a:ext>
            </a:extLst>
          </p:cNvPr>
          <p:cNvSpPr/>
          <p:nvPr/>
        </p:nvSpPr>
        <p:spPr>
          <a:xfrm>
            <a:off x="5978404" y="3279705"/>
            <a:ext cx="9541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AAC6E73-053F-4605-A335-96ED50AB575A}"/>
              </a:ext>
            </a:extLst>
          </p:cNvPr>
          <p:cNvCxnSpPr/>
          <p:nvPr/>
        </p:nvCxnSpPr>
        <p:spPr>
          <a:xfrm>
            <a:off x="6111236" y="3987591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D4F00C8-F6A5-4F1D-95E8-0ECF404F8D6B}"/>
              </a:ext>
            </a:extLst>
          </p:cNvPr>
          <p:cNvSpPr/>
          <p:nvPr/>
        </p:nvSpPr>
        <p:spPr>
          <a:xfrm>
            <a:off x="6367715" y="396198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BACD073-8805-46D8-881C-A2A00DAA118F}"/>
              </a:ext>
            </a:extLst>
          </p:cNvPr>
          <p:cNvSpPr/>
          <p:nvPr/>
        </p:nvSpPr>
        <p:spPr>
          <a:xfrm>
            <a:off x="6111236" y="2589964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76E1F50-533D-45BA-8134-7E768FA68FA1}"/>
              </a:ext>
            </a:extLst>
          </p:cNvPr>
          <p:cNvSpPr/>
          <p:nvPr/>
        </p:nvSpPr>
        <p:spPr>
          <a:xfrm>
            <a:off x="5923760" y="3960273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3CA411F-5DBF-4D2B-90F6-5DB1D4A38164}"/>
              </a:ext>
            </a:extLst>
          </p:cNvPr>
          <p:cNvCxnSpPr/>
          <p:nvPr/>
        </p:nvCxnSpPr>
        <p:spPr>
          <a:xfrm>
            <a:off x="7453084" y="2589964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05078C1-2EE7-4EA8-85EE-52D9CBE6019D}"/>
              </a:ext>
            </a:extLst>
          </p:cNvPr>
          <p:cNvSpPr/>
          <p:nvPr/>
        </p:nvSpPr>
        <p:spPr>
          <a:xfrm>
            <a:off x="7932779" y="2778647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997BF8F-43AF-41CF-BD60-136C20FEC7D3}"/>
              </a:ext>
            </a:extLst>
          </p:cNvPr>
          <p:cNvSpPr/>
          <p:nvPr/>
        </p:nvSpPr>
        <p:spPr>
          <a:xfrm>
            <a:off x="7814015" y="3272447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AC02423-8C7C-492D-B8A4-81C7C25896B5}"/>
              </a:ext>
            </a:extLst>
          </p:cNvPr>
          <p:cNvCxnSpPr/>
          <p:nvPr/>
        </p:nvCxnSpPr>
        <p:spPr>
          <a:xfrm>
            <a:off x="7932779" y="3980333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48695C5-EAA4-4C91-A5D3-97BB50EEE7CE}"/>
              </a:ext>
            </a:extLst>
          </p:cNvPr>
          <p:cNvSpPr/>
          <p:nvPr/>
        </p:nvSpPr>
        <p:spPr>
          <a:xfrm>
            <a:off x="8189258" y="395472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EE55BB10-44E0-45BD-9D4F-9408D5BCD26A}"/>
              </a:ext>
            </a:extLst>
          </p:cNvPr>
          <p:cNvSpPr/>
          <p:nvPr/>
        </p:nvSpPr>
        <p:spPr>
          <a:xfrm>
            <a:off x="7932779" y="2582706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63618BF-37D4-447D-9695-962ACB3D27A4}"/>
              </a:ext>
            </a:extLst>
          </p:cNvPr>
          <p:cNvSpPr/>
          <p:nvPr/>
        </p:nvSpPr>
        <p:spPr>
          <a:xfrm>
            <a:off x="7731235" y="3953015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7A178043-6681-45F8-B2E0-383B17A45AD3}"/>
              </a:ext>
            </a:extLst>
          </p:cNvPr>
          <p:cNvCxnSpPr/>
          <p:nvPr/>
        </p:nvCxnSpPr>
        <p:spPr>
          <a:xfrm>
            <a:off x="5624286" y="2646259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3960F98-C2CB-4924-B320-35EBC3E5C51A}"/>
              </a:ext>
            </a:extLst>
          </p:cNvPr>
          <p:cNvSpPr/>
          <p:nvPr/>
        </p:nvSpPr>
        <p:spPr>
          <a:xfrm>
            <a:off x="1848858" y="325090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C3699CB-C84E-4E8A-902A-7A42C4096081}"/>
              </a:ext>
            </a:extLst>
          </p:cNvPr>
          <p:cNvSpPr/>
          <p:nvPr/>
        </p:nvSpPr>
        <p:spPr>
          <a:xfrm>
            <a:off x="7552509" y="3279705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6267BEB-F220-4ED9-B06C-2274B8EBC562}"/>
              </a:ext>
            </a:extLst>
          </p:cNvPr>
          <p:cNvSpPr/>
          <p:nvPr/>
        </p:nvSpPr>
        <p:spPr>
          <a:xfrm>
            <a:off x="5717345" y="3290536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9551012-C8A6-434F-8CCA-75058DE52344}"/>
              </a:ext>
            </a:extLst>
          </p:cNvPr>
          <p:cNvSpPr/>
          <p:nvPr/>
        </p:nvSpPr>
        <p:spPr>
          <a:xfrm>
            <a:off x="3722243" y="3321271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ABDD64FB-EF19-4CC8-A2E6-A72C1A43AD5E}"/>
              </a:ext>
            </a:extLst>
          </p:cNvPr>
          <p:cNvCxnSpPr/>
          <p:nvPr/>
        </p:nvCxnSpPr>
        <p:spPr>
          <a:xfrm>
            <a:off x="9265470" y="2573548"/>
            <a:ext cx="0" cy="1974778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942E377-DBBA-48C0-951C-8C272B058F79}"/>
              </a:ext>
            </a:extLst>
          </p:cNvPr>
          <p:cNvSpPr/>
          <p:nvPr/>
        </p:nvSpPr>
        <p:spPr>
          <a:xfrm>
            <a:off x="9745165" y="2762231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Cyrl-UZ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58F9DDF-2071-4CCF-A044-F34898BCF1A8}"/>
              </a:ext>
            </a:extLst>
          </p:cNvPr>
          <p:cNvSpPr/>
          <p:nvPr/>
        </p:nvSpPr>
        <p:spPr>
          <a:xfrm>
            <a:off x="9626401" y="325603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9B669C19-4B1E-43B4-9A2A-B6D2BB1294D9}"/>
              </a:ext>
            </a:extLst>
          </p:cNvPr>
          <p:cNvCxnSpPr/>
          <p:nvPr/>
        </p:nvCxnSpPr>
        <p:spPr>
          <a:xfrm>
            <a:off x="9745165" y="3963917"/>
            <a:ext cx="82586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46DEE8C-F872-4026-9E03-1DEBD49822DD}"/>
              </a:ext>
            </a:extLst>
          </p:cNvPr>
          <p:cNvSpPr/>
          <p:nvPr/>
        </p:nvSpPr>
        <p:spPr>
          <a:xfrm>
            <a:off x="10001644" y="3938309"/>
            <a:ext cx="569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1190023F-02FE-4F54-A9E0-6940A23C5697}"/>
              </a:ext>
            </a:extLst>
          </p:cNvPr>
          <p:cNvSpPr/>
          <p:nvPr/>
        </p:nvSpPr>
        <p:spPr>
          <a:xfrm>
            <a:off x="9745165" y="2566290"/>
            <a:ext cx="412934" cy="36348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14713CA-30DC-4CE2-85A7-96F69C302756}"/>
              </a:ext>
            </a:extLst>
          </p:cNvPr>
          <p:cNvSpPr/>
          <p:nvPr/>
        </p:nvSpPr>
        <p:spPr>
          <a:xfrm>
            <a:off x="9415382" y="3936599"/>
            <a:ext cx="825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sz="40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3C6FD44-D448-4C12-B320-FF4D1B68888D}"/>
              </a:ext>
            </a:extLst>
          </p:cNvPr>
          <p:cNvSpPr/>
          <p:nvPr/>
        </p:nvSpPr>
        <p:spPr>
          <a:xfrm>
            <a:off x="9364895" y="3263289"/>
            <a:ext cx="604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ru-RU" sz="40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  <p:bldP spid="31" grpId="0" animBg="1"/>
      <p:bldP spid="32" grpId="0"/>
      <p:bldP spid="36" grpId="0"/>
      <p:bldP spid="37" grpId="0" animBg="1"/>
      <p:bldP spid="38" grpId="0"/>
      <p:bldP spid="43" grpId="0"/>
      <p:bldP spid="44" grpId="0" animBg="1"/>
      <p:bldP spid="45" grpId="0"/>
      <p:bldP spid="51" grpId="0"/>
      <p:bldP spid="52" grpId="0" animBg="1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a cu 100 de numere • MaterialeDidactice.ro">
            <a:extLst>
              <a:ext uri="{FF2B5EF4-FFF2-40B4-BE49-F238E27FC236}">
                <a16:creationId xmlns:a16="http://schemas.microsoft.com/office/drawing/2014/main" id="{9DCC0A4D-4F34-4C48-9EEE-71D8A3AA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0"/>
            <a:ext cx="9458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D1B6D38A-73A0-41A5-BFA3-B9C1CD67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77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4E14D16C-7A31-41B7-A6C4-C2B2AEEFA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41CDD2-2B23-469A-8BF7-1C1FE412DFE9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-bet, 1-misol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A6A00-1C7D-4D7D-B32B-7797218FE6D0}"/>
              </a:ext>
            </a:extLst>
          </p:cNvPr>
          <p:cNvSpPr txBox="1"/>
          <p:nvPr/>
        </p:nvSpPr>
        <p:spPr>
          <a:xfrm>
            <a:off x="1575582" y="924110"/>
            <a:ext cx="945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Hisoblashlar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bajarilgan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87EC954-0DF9-44AB-AA35-8E1B4D45841A}"/>
              </a:ext>
            </a:extLst>
          </p:cNvPr>
          <p:cNvSpPr/>
          <p:nvPr/>
        </p:nvSpPr>
        <p:spPr>
          <a:xfrm>
            <a:off x="1575582" y="4276578"/>
            <a:ext cx="998806" cy="5767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5B33D1-0F8C-4108-886B-584EE53C6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17" t="7226" r="232" b="5077"/>
          <a:stretch/>
        </p:blipFill>
        <p:spPr>
          <a:xfrm>
            <a:off x="1018517" y="1508886"/>
            <a:ext cx="10291908" cy="316158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395B08-166C-4739-A863-C27E9DA067F1}"/>
              </a:ext>
            </a:extLst>
          </p:cNvPr>
          <p:cNvSpPr/>
          <p:nvPr/>
        </p:nvSpPr>
        <p:spPr>
          <a:xfrm>
            <a:off x="10339753" y="3017771"/>
            <a:ext cx="590843" cy="5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40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2EBFC29-1D89-41B1-83D3-BE1733ED6FA0}"/>
              </a:ext>
            </a:extLst>
          </p:cNvPr>
          <p:cNvSpPr/>
          <p:nvPr/>
        </p:nvSpPr>
        <p:spPr>
          <a:xfrm>
            <a:off x="9985715" y="3510138"/>
            <a:ext cx="590843" cy="5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D306A0-EFE9-461F-9738-264A40F8234B}"/>
              </a:ext>
            </a:extLst>
          </p:cNvPr>
          <p:cNvSpPr/>
          <p:nvPr/>
        </p:nvSpPr>
        <p:spPr>
          <a:xfrm>
            <a:off x="10281136" y="4055388"/>
            <a:ext cx="590843" cy="5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54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EBD8253-8FC5-4EDF-83B1-8C32248E6ED1}"/>
              </a:ext>
            </a:extLst>
          </p:cNvPr>
          <p:cNvSpPr/>
          <p:nvPr/>
        </p:nvSpPr>
        <p:spPr>
          <a:xfrm>
            <a:off x="10281136" y="1704514"/>
            <a:ext cx="590843" cy="527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54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84B23FB-BEDE-4F10-940E-3910E8109222}"/>
              </a:ext>
            </a:extLst>
          </p:cNvPr>
          <p:cNvSpPr/>
          <p:nvPr/>
        </p:nvSpPr>
        <p:spPr>
          <a:xfrm>
            <a:off x="6274191" y="3886576"/>
            <a:ext cx="872197" cy="5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12400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>
            <a:extLst>
              <a:ext uri="{FF2B5EF4-FFF2-40B4-BE49-F238E27FC236}">
                <a16:creationId xmlns:a16="http://schemas.microsoft.com/office/drawing/2014/main" id="{7F98164D-FDC6-4730-81C8-A333F2313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9820AA-8442-4BDA-953B-7EFABC86F5E5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-bet, 2-misol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92989-0F84-4278-BEE6-EEEA4C333A21}"/>
              </a:ext>
            </a:extLst>
          </p:cNvPr>
          <p:cNvSpPr txBox="1"/>
          <p:nvPr/>
        </p:nvSpPr>
        <p:spPr>
          <a:xfrm>
            <a:off x="1575581" y="1086177"/>
            <a:ext cx="945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Sonlarni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o‘nlik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birliklarga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ajratib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hisoblaymiz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5DF3E-A735-4E1C-B12C-FA22FC32E104}"/>
              </a:ext>
            </a:extLst>
          </p:cNvPr>
          <p:cNvSpPr txBox="1"/>
          <p:nvPr/>
        </p:nvSpPr>
        <p:spPr>
          <a:xfrm>
            <a:off x="1996309" y="1710299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  +  1 7  =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C96AE8F-0F1D-4ADE-99F8-11C83980F2D7}"/>
              </a:ext>
            </a:extLst>
          </p:cNvPr>
          <p:cNvGrpSpPr/>
          <p:nvPr/>
        </p:nvGrpSpPr>
        <p:grpSpPr>
          <a:xfrm>
            <a:off x="1527891" y="2191474"/>
            <a:ext cx="1447899" cy="920249"/>
            <a:chOff x="583809" y="3044376"/>
            <a:chExt cx="1793631" cy="149534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00219B4-3748-4849-860D-124F061919F2}"/>
                </a:ext>
              </a:extLst>
            </p:cNvPr>
            <p:cNvCxnSpPr/>
            <p:nvPr/>
          </p:nvCxnSpPr>
          <p:spPr>
            <a:xfrm flipH="1">
              <a:off x="1100800" y="3044376"/>
              <a:ext cx="281352" cy="545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7BE604C8-FA7A-4003-A685-B94FB8FCFD10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1392703" y="3044376"/>
              <a:ext cx="548639" cy="5451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083F1A8-60D8-47CF-A539-1E20D545F60B}"/>
                </a:ext>
              </a:extLst>
            </p:cNvPr>
            <p:cNvSpPr/>
            <p:nvPr/>
          </p:nvSpPr>
          <p:spPr>
            <a:xfrm>
              <a:off x="583809" y="3589499"/>
              <a:ext cx="872197" cy="950217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56E4D52-352D-4C3C-BD65-D814FC6F0E4C}"/>
                </a:ext>
              </a:extLst>
            </p:cNvPr>
            <p:cNvSpPr/>
            <p:nvPr/>
          </p:nvSpPr>
          <p:spPr>
            <a:xfrm>
              <a:off x="1505243" y="3589498"/>
              <a:ext cx="872197" cy="95021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A029E6-55F7-481D-ADD3-2A00C0138ABA}"/>
              </a:ext>
            </a:extLst>
          </p:cNvPr>
          <p:cNvGrpSpPr/>
          <p:nvPr/>
        </p:nvGrpSpPr>
        <p:grpSpPr>
          <a:xfrm>
            <a:off x="2975790" y="2191474"/>
            <a:ext cx="1447899" cy="932451"/>
            <a:chOff x="583809" y="3044376"/>
            <a:chExt cx="1793631" cy="1515167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B5F0263D-FA06-4741-BD1A-FB524E02C41E}"/>
                </a:ext>
              </a:extLst>
            </p:cNvPr>
            <p:cNvCxnSpPr/>
            <p:nvPr/>
          </p:nvCxnSpPr>
          <p:spPr>
            <a:xfrm flipH="1">
              <a:off x="1100800" y="3044376"/>
              <a:ext cx="281352" cy="545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12366D70-048E-4DEC-BCF2-969105A054AC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1392703" y="3044376"/>
              <a:ext cx="548639" cy="5451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811B7EC-4F2E-43C0-8CC0-0D7EC3F4D9AE}"/>
                </a:ext>
              </a:extLst>
            </p:cNvPr>
            <p:cNvSpPr/>
            <p:nvPr/>
          </p:nvSpPr>
          <p:spPr>
            <a:xfrm>
              <a:off x="583809" y="3589499"/>
              <a:ext cx="872197" cy="97004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5358CF1-DFEB-4E9D-88B7-BE1A4CE79955}"/>
                </a:ext>
              </a:extLst>
            </p:cNvPr>
            <p:cNvSpPr/>
            <p:nvPr/>
          </p:nvSpPr>
          <p:spPr>
            <a:xfrm>
              <a:off x="1505243" y="3589498"/>
              <a:ext cx="872197" cy="95021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710814-A7C9-4C27-A92F-739E7D98F78D}"/>
              </a:ext>
            </a:extLst>
          </p:cNvPr>
          <p:cNvSpPr txBox="1"/>
          <p:nvPr/>
        </p:nvSpPr>
        <p:spPr>
          <a:xfrm>
            <a:off x="1880602" y="3238511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+ 10 = 50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4DAAD-10A9-421E-914E-CEC0EF3E2DBF}"/>
              </a:ext>
            </a:extLst>
          </p:cNvPr>
          <p:cNvSpPr txBox="1"/>
          <p:nvPr/>
        </p:nvSpPr>
        <p:spPr>
          <a:xfrm>
            <a:off x="1852901" y="3857344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+ 7 = 11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E6D9A-5839-48B5-A934-87EF5E23AAB3}"/>
              </a:ext>
            </a:extLst>
          </p:cNvPr>
          <p:cNvSpPr txBox="1"/>
          <p:nvPr/>
        </p:nvSpPr>
        <p:spPr>
          <a:xfrm>
            <a:off x="1880601" y="4428338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+ 11 = 61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E8435-9FCF-4EA1-818F-D6D5035BE631}"/>
              </a:ext>
            </a:extLst>
          </p:cNvPr>
          <p:cNvSpPr txBox="1"/>
          <p:nvPr/>
        </p:nvSpPr>
        <p:spPr>
          <a:xfrm>
            <a:off x="4264384" y="1698096"/>
            <a:ext cx="76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443E82-C466-44F9-BC1F-EC584119E37D}"/>
              </a:ext>
            </a:extLst>
          </p:cNvPr>
          <p:cNvSpPr txBox="1"/>
          <p:nvPr/>
        </p:nvSpPr>
        <p:spPr>
          <a:xfrm>
            <a:off x="7438163" y="1707952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  +  1 9  =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241C8F1-0519-4A7B-99D4-430161F6B9D1}"/>
              </a:ext>
            </a:extLst>
          </p:cNvPr>
          <p:cNvGrpSpPr/>
          <p:nvPr/>
        </p:nvGrpSpPr>
        <p:grpSpPr>
          <a:xfrm>
            <a:off x="6969745" y="2189127"/>
            <a:ext cx="1447899" cy="920249"/>
            <a:chOff x="583809" y="3044376"/>
            <a:chExt cx="1793631" cy="149534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209B7927-D11D-44F9-9CF0-BEB27B4C473A}"/>
                </a:ext>
              </a:extLst>
            </p:cNvPr>
            <p:cNvCxnSpPr/>
            <p:nvPr/>
          </p:nvCxnSpPr>
          <p:spPr>
            <a:xfrm flipH="1">
              <a:off x="1100800" y="3044376"/>
              <a:ext cx="281352" cy="545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F35EC77-86F3-407B-B8C4-24A158FFCE4A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1392703" y="3044376"/>
              <a:ext cx="548639" cy="5451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841C8103-5978-4602-B0A4-F290C8A0DF2C}"/>
                </a:ext>
              </a:extLst>
            </p:cNvPr>
            <p:cNvSpPr/>
            <p:nvPr/>
          </p:nvSpPr>
          <p:spPr>
            <a:xfrm>
              <a:off x="583809" y="3589499"/>
              <a:ext cx="872197" cy="950217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70247AD-E3B0-4AA3-B6D6-684E7F2EFB47}"/>
                </a:ext>
              </a:extLst>
            </p:cNvPr>
            <p:cNvSpPr/>
            <p:nvPr/>
          </p:nvSpPr>
          <p:spPr>
            <a:xfrm>
              <a:off x="1505243" y="3589498"/>
              <a:ext cx="872197" cy="95021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75E4728-0580-4E6C-B164-A3E27DAC1A17}"/>
              </a:ext>
            </a:extLst>
          </p:cNvPr>
          <p:cNvGrpSpPr/>
          <p:nvPr/>
        </p:nvGrpSpPr>
        <p:grpSpPr>
          <a:xfrm>
            <a:off x="8417644" y="2189127"/>
            <a:ext cx="1447899" cy="932451"/>
            <a:chOff x="583809" y="3044376"/>
            <a:chExt cx="1793631" cy="1515167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20BE4C9-2C66-4776-A626-8E50D0B1BF8F}"/>
                </a:ext>
              </a:extLst>
            </p:cNvPr>
            <p:cNvCxnSpPr/>
            <p:nvPr/>
          </p:nvCxnSpPr>
          <p:spPr>
            <a:xfrm flipH="1">
              <a:off x="1100800" y="3044376"/>
              <a:ext cx="281352" cy="545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11E89898-D0FB-46C6-A7AB-77C40B473E44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1392703" y="3044376"/>
              <a:ext cx="548639" cy="5451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4496FE9B-F554-4AF7-BA15-926ED958FED1}"/>
                </a:ext>
              </a:extLst>
            </p:cNvPr>
            <p:cNvSpPr/>
            <p:nvPr/>
          </p:nvSpPr>
          <p:spPr>
            <a:xfrm>
              <a:off x="583809" y="3589499"/>
              <a:ext cx="872197" cy="97004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E43C5AB6-DD04-497B-8B32-BC5C2C1ECBC5}"/>
                </a:ext>
              </a:extLst>
            </p:cNvPr>
            <p:cNvSpPr/>
            <p:nvPr/>
          </p:nvSpPr>
          <p:spPr>
            <a:xfrm>
              <a:off x="1505243" y="3589498"/>
              <a:ext cx="872197" cy="950218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FB358C0-FB66-4E8E-B767-AD2ECBF1254F}"/>
              </a:ext>
            </a:extLst>
          </p:cNvPr>
          <p:cNvSpPr txBox="1"/>
          <p:nvPr/>
        </p:nvSpPr>
        <p:spPr>
          <a:xfrm>
            <a:off x="7322456" y="3236164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+ 10 = 70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498667-CCC6-4E33-AD90-D7C2BDC80E27}"/>
              </a:ext>
            </a:extLst>
          </p:cNvPr>
          <p:cNvSpPr txBox="1"/>
          <p:nvPr/>
        </p:nvSpPr>
        <p:spPr>
          <a:xfrm>
            <a:off x="7294755" y="3854997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+ 9 = 12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D2461D-BBA4-469B-87D2-CC87209FA064}"/>
              </a:ext>
            </a:extLst>
          </p:cNvPr>
          <p:cNvSpPr txBox="1"/>
          <p:nvPr/>
        </p:nvSpPr>
        <p:spPr>
          <a:xfrm>
            <a:off x="7322455" y="4425991"/>
            <a:ext cx="2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+ 12 = 82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375BA-2A7E-4BDF-A2F8-93A80A2D4AA5}"/>
              </a:ext>
            </a:extLst>
          </p:cNvPr>
          <p:cNvSpPr txBox="1"/>
          <p:nvPr/>
        </p:nvSpPr>
        <p:spPr>
          <a:xfrm>
            <a:off x="9706238" y="1695749"/>
            <a:ext cx="76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157E1118-EE72-419D-A405-F085A8C0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32DF40-1291-430F-9626-66B75D28352A}"/>
              </a:ext>
            </a:extLst>
          </p:cNvPr>
          <p:cNvSpPr/>
          <p:nvPr/>
        </p:nvSpPr>
        <p:spPr>
          <a:xfrm>
            <a:off x="4311992" y="462055"/>
            <a:ext cx="3415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25-bet, 3-topshiriq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53F16-F6A1-46A9-8739-B91443EDD0C9}"/>
              </a:ext>
            </a:extLst>
          </p:cNvPr>
          <p:cNvSpPr txBox="1"/>
          <p:nvPr/>
        </p:nvSpPr>
        <p:spPr>
          <a:xfrm>
            <a:off x="1125415" y="1086177"/>
            <a:ext cx="953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Har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bir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parrandaning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massasini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3600" b="0" i="0" u="none" strike="noStrike" baseline="0" dirty="0" err="1">
                <a:solidFill>
                  <a:srgbClr val="002060"/>
                </a:solidFill>
                <a:latin typeface="ArialMT"/>
              </a:rPr>
              <a:t>topamiz</a:t>
            </a:r>
            <a:r>
              <a:rPr lang="en-US" sz="3600" b="0" i="0" u="none" strike="noStrike" baseline="0" dirty="0">
                <a:solidFill>
                  <a:srgbClr val="002060"/>
                </a:solidFill>
                <a:latin typeface="ArialMT"/>
              </a:rPr>
              <a:t>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E7FF7-B4D5-4A2B-9EBD-AF78C613888D}"/>
              </a:ext>
            </a:extLst>
          </p:cNvPr>
          <p:cNvSpPr txBox="1"/>
          <p:nvPr/>
        </p:nvSpPr>
        <p:spPr>
          <a:xfrm>
            <a:off x="1218744" y="3730612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2 + 5 = 7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FF253-CF2D-4091-B979-30CBCC968879}"/>
              </a:ext>
            </a:extLst>
          </p:cNvPr>
          <p:cNvSpPr txBox="1"/>
          <p:nvPr/>
        </p:nvSpPr>
        <p:spPr>
          <a:xfrm>
            <a:off x="2055838" y="4602574"/>
            <a:ext cx="39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‘oz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3D1E28-8BFA-46B9-B6FF-9F159E251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24" t="6827" r="10597"/>
          <a:stretch/>
        </p:blipFill>
        <p:spPr>
          <a:xfrm>
            <a:off x="1533378" y="1835986"/>
            <a:ext cx="8201466" cy="1894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9A74BE-168C-4A62-BB8F-04914A51D841}"/>
              </a:ext>
            </a:extLst>
          </p:cNvPr>
          <p:cNvSpPr txBox="1"/>
          <p:nvPr/>
        </p:nvSpPr>
        <p:spPr>
          <a:xfrm>
            <a:off x="1218743" y="4207827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FE6F2-B58B-4A45-B1D5-8236CD49CEAE}"/>
              </a:ext>
            </a:extLst>
          </p:cNvPr>
          <p:cNvSpPr txBox="1"/>
          <p:nvPr/>
        </p:nvSpPr>
        <p:spPr>
          <a:xfrm>
            <a:off x="6690621" y="3897174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+ 2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618FAF-4F44-4B9A-9BEE-81E8D585D6A6}"/>
              </a:ext>
            </a:extLst>
          </p:cNvPr>
          <p:cNvSpPr txBox="1"/>
          <p:nvPr/>
        </p:nvSpPr>
        <p:spPr>
          <a:xfrm>
            <a:off x="6690620" y="4423645"/>
            <a:ext cx="396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2 – 5 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978ED31-03E0-4B45-859C-1587BC10A9E7}"/>
              </a:ext>
            </a:extLst>
          </p:cNvPr>
          <p:cNvSpPr/>
          <p:nvPr/>
        </p:nvSpPr>
        <p:spPr>
          <a:xfrm>
            <a:off x="6096000" y="1899070"/>
            <a:ext cx="1092591" cy="520573"/>
          </a:xfrm>
          <a:prstGeom prst="ellips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kg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33893-323C-4EE8-BE1C-5CEE768AC5BD}"/>
              </a:ext>
            </a:extLst>
          </p:cNvPr>
          <p:cNvSpPr txBox="1"/>
          <p:nvPr/>
        </p:nvSpPr>
        <p:spPr>
          <a:xfrm>
            <a:off x="7486880" y="4882594"/>
            <a:ext cx="39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tovuq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(kg)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752CD-C551-468E-878B-241805BD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0696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1384" y="642919"/>
            <a:ext cx="11305256" cy="13234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Tovuq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o‘rdak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g‘oz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kurka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go‘shti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tuxumi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boqiladi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s://i.mycdn.me/i?r=AzEPZsRbOZEKgBhR0XGMT1RkSQP1voAgbnS2n4KZvAb9aaaKTM5SRkZCeTgDn6uOyi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7528" y="2644414"/>
            <a:ext cx="3214709" cy="3214710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7968" y="2665037"/>
            <a:ext cx="352427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5978</TotalTime>
  <Words>316</Words>
  <Application>Microsoft Office PowerPoint</Application>
  <PresentationFormat>Широкоэкранный</PresentationFormat>
  <Paragraphs>99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ArialMT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jamshid otamirzayev</dc:creator>
  <cp:lastModifiedBy>jamshid otamirzayev</cp:lastModifiedBy>
  <cp:revision>37</cp:revision>
  <dcterms:created xsi:type="dcterms:W3CDTF">2021-08-13T19:28:58Z</dcterms:created>
  <dcterms:modified xsi:type="dcterms:W3CDTF">2021-09-07T11:14:16Z</dcterms:modified>
</cp:coreProperties>
</file>