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4" r:id="rId3"/>
    <p:sldId id="521" r:id="rId4"/>
    <p:sldId id="276" r:id="rId5"/>
    <p:sldId id="541" r:id="rId6"/>
    <p:sldId id="514" r:id="rId7"/>
    <p:sldId id="531" r:id="rId8"/>
    <p:sldId id="522" r:id="rId9"/>
    <p:sldId id="542" r:id="rId10"/>
    <p:sldId id="528" r:id="rId11"/>
    <p:sldId id="271" r:id="rId12"/>
    <p:sldId id="319" r:id="rId13"/>
    <p:sldId id="543" r:id="rId14"/>
    <p:sldId id="544" r:id="rId15"/>
    <p:sldId id="32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3AFB08D-EF87-449D-98B5-0A0C26E88EA5}">
          <p14:sldIdLst>
            <p14:sldId id="257"/>
            <p14:sldId id="274"/>
            <p14:sldId id="521"/>
            <p14:sldId id="276"/>
            <p14:sldId id="541"/>
            <p14:sldId id="514"/>
            <p14:sldId id="531"/>
            <p14:sldId id="522"/>
            <p14:sldId id="542"/>
            <p14:sldId id="528"/>
            <p14:sldId id="271"/>
          </p14:sldIdLst>
        </p14:section>
        <p14:section name="Раздел без заголовка" id="{AE111F83-7BCC-4D1B-837E-D40094064CE1}">
          <p14:sldIdLst>
            <p14:sldId id="319"/>
            <p14:sldId id="543"/>
            <p14:sldId id="544"/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45B1"/>
    <a:srgbClr val="FFFFFF"/>
    <a:srgbClr val="FF3399"/>
    <a:srgbClr val="BAC345"/>
    <a:srgbClr val="AE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A0C47-8BAA-4F9C-A800-03BBD9BA054A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9233F-A479-429E-A203-E207F823E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0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233F-A479-429E-A203-E207F823E91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4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E3BF3-E795-4F15-86C0-04CB8847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3409A-16F5-485D-86B9-808AEE61F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EF3BA-2CC1-4F4A-87B5-0755D778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EC2FCC-5A0F-4DE9-BB4B-8AE5A030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C54A1-AE44-4DB2-89A5-07D37422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5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B2999-ACF4-4F2F-A124-087CB775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94F805-3E5F-4D69-9959-8095F2969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9628E3-975E-4C2C-A640-368A8184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75D048-086D-4925-8F9F-8CD81A48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286968-C3B4-4AD6-983A-ED269E15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4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0F4863-3927-4B4C-9B27-E05B11A49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5514B1-E7B2-4D34-B511-0B749A16E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C6DD5-65F5-41A8-BE48-9BD4339E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1229B2-73CC-4956-888B-72C9FFE6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DF4940-AE3C-4DD6-BA17-D2145C9B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9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2AD57-1ED2-4F73-8F79-5D9C6A08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2A36B6-73B2-4E5B-A221-0A7E1424C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3B258-D983-479C-BD92-B9AB3C1E7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7C74D-0716-49E4-BEE7-DED98770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75431-6F04-4C70-A042-3AE95945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0C3D-70A7-4C05-B836-AED049113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D4EC6D-C70E-4D13-A546-4E1534EB8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A8059-A994-4DFD-B6F0-161EAC96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3F15F-2FCC-40B6-AB24-5543B2D4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D14FBA-07F1-47A4-8CE3-445CF026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4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34034-8AB2-4291-95EA-6E142893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FF69CA-6809-40FC-BE65-EF2561784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D0FA82-5C20-4AC5-A779-E7315425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56CE03-9FC4-41B6-A2DB-0B0AF4E5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D5369C-91B5-4E08-A0D2-D94C8C8C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C0085B-ABB1-492B-9E42-E16D3236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2BE27-C824-4397-9603-3A78840C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44E0CC-3829-4FE7-B039-28A272964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10C944-FF7E-4924-85EA-17AEE9CF8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3251CB-8F91-4D15-921A-50FEC1864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358508-280C-40C1-AC5E-8C8FE9147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252A64-49D6-4406-9A89-AA76F649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1D03E1-4B4B-45B1-9D8A-D1B6A1FE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C099F6-BE28-4EE8-ACA1-74A41BC1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3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5FFC0-095F-491E-A549-3EFD8075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E2709B-E096-4C48-8F26-53CBD0B9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558463-3C1A-4D92-A370-6F2DB1E3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1ABF6C-B868-4371-A3ED-5318C89B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B2485A-B0E5-40DE-A8FF-7FC65ED6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B6AD6-663B-4AEF-B7E5-9F3AA557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8B11E1-CD6F-4953-8695-FD30FACA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0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4FF39-6C73-4088-A3B3-E7BBE837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0E87CD-96DA-467E-9A13-C79428708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DEBBA-F390-4758-B8E7-644B7582F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AE42B5-CE2E-48E7-ADBD-FA9F619D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5262C0-B084-431F-91CB-F005E37D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E4F82-E312-4C20-ADFA-4307344A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4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60219-C913-4890-90B8-25426CB0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082410-0EFD-45A4-935E-FA1ADEA6B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2288AE-BCA3-439D-B4C8-13806EA19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7B9CA3-BE51-4D21-9C17-6BE1624A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DB00B2-9E69-4A2C-B203-0140914B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B0901C-681D-4495-BBB8-B17E1806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0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03EBD-F9DB-49F7-BFC1-E0D29B83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66F69A-32E1-45C4-9E30-4F4A7B6C6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D684B3-598B-4D7B-8A2D-4643AEC4F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58516-CA0A-46CD-AF48-31158122C113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28250E-958D-4799-90E1-2861157FE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48802-B59B-4DCF-A904-E3B83A11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4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80EB619A-2D1D-4E44-8E6C-A3955FCAF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2EF8E4-07C8-434A-BCED-E784DD6FE26A}"/>
              </a:ext>
            </a:extLst>
          </p:cNvPr>
          <p:cNvSpPr txBox="1"/>
          <p:nvPr/>
        </p:nvSpPr>
        <p:spPr>
          <a:xfrm>
            <a:off x="3639421" y="1748388"/>
            <a:ext cx="5574916" cy="2308324"/>
          </a:xfrm>
          <a:prstGeom prst="rect">
            <a:avLst/>
          </a:prstGeom>
          <a:solidFill>
            <a:schemeClr val="bg2">
              <a:alpha val="7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 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4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>
            <a:extLst>
              <a:ext uri="{FF2B5EF4-FFF2-40B4-BE49-F238E27FC236}">
                <a16:creationId xmlns:a16="http://schemas.microsoft.com/office/drawing/2014/main" id="{92DF85F5-5CCA-418C-B3A8-36F86A29F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E32DF40-1291-430F-9626-66B75D28352A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25-bet, 4-topshiriq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53F16-F6A1-46A9-8739-B91443EDD0C9}"/>
              </a:ext>
            </a:extLst>
          </p:cNvPr>
          <p:cNvSpPr txBox="1"/>
          <p:nvPr/>
        </p:nvSpPr>
        <p:spPr>
          <a:xfrm>
            <a:off x="1125415" y="1086177"/>
            <a:ext cx="953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kunda qancha shakar sotilgan?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236C74-2082-4EB2-8CEC-6A658A9CAE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2164" t="11061" r="2118" b="10325"/>
          <a:stretch/>
        </p:blipFill>
        <p:spPr>
          <a:xfrm>
            <a:off x="1125415" y="1994095"/>
            <a:ext cx="10323341" cy="18850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0A905A4-C6EF-4C21-B1B0-96150EC3CEE2}"/>
              </a:ext>
            </a:extLst>
          </p:cNvPr>
          <p:cNvSpPr txBox="1"/>
          <p:nvPr/>
        </p:nvSpPr>
        <p:spPr>
          <a:xfrm>
            <a:off x="1125414" y="3782875"/>
            <a:ext cx="10323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42 + 19 = (40 + 10) + (2 + 9) = 50 + 11 = 61 (kg) 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C1361A-325D-4DAC-B625-6666CD364041}"/>
              </a:ext>
            </a:extLst>
          </p:cNvPr>
          <p:cNvSpPr txBox="1"/>
          <p:nvPr/>
        </p:nvSpPr>
        <p:spPr>
          <a:xfrm>
            <a:off x="1497036" y="4346180"/>
            <a:ext cx="10323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61 kg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shakar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sotilgan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14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53DFA6-2F14-4620-9736-A05FD17183AD}"/>
              </a:ext>
            </a:extLst>
          </p:cNvPr>
          <p:cNvSpPr/>
          <p:nvPr/>
        </p:nvSpPr>
        <p:spPr>
          <a:xfrm>
            <a:off x="3749284" y="1587470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ROLIK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39ED056-96D0-48B4-BD72-6B2592C60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9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6996" y="1040339"/>
            <a:ext cx="787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534" y="1859340"/>
            <a:ext cx="5579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26-bet,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5-misol.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16448"/>
      </p:ext>
    </p:extLst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12">
            <a:extLst>
              <a:ext uri="{FF2B5EF4-FFF2-40B4-BE49-F238E27FC236}">
                <a16:creationId xmlns:a16="http://schemas.microsoft.com/office/drawing/2014/main" id="{8DAE7028-53DB-471A-ADB8-7FE550745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41CDD2-2B23-469A-8BF7-1C1FE412DFE9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26-bet, 5-misol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A6A00-1C7D-4D7D-B32B-7797218FE6D0}"/>
              </a:ext>
            </a:extLst>
          </p:cNvPr>
          <p:cNvSpPr txBox="1"/>
          <p:nvPr/>
        </p:nvSpPr>
        <p:spPr>
          <a:xfrm>
            <a:off x="4185066" y="1086177"/>
            <a:ext cx="326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B651734-41D5-44BF-9E8B-1F2B4C37759C}"/>
              </a:ext>
            </a:extLst>
          </p:cNvPr>
          <p:cNvSpPr/>
          <p:nvPr/>
        </p:nvSpPr>
        <p:spPr>
          <a:xfrm>
            <a:off x="2848836" y="2778647"/>
            <a:ext cx="4411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A51C333-FAF5-40B6-9A6E-CEE6FD63B743}"/>
              </a:ext>
            </a:extLst>
          </p:cNvPr>
          <p:cNvSpPr/>
          <p:nvPr/>
        </p:nvSpPr>
        <p:spPr>
          <a:xfrm>
            <a:off x="2180015" y="3230423"/>
            <a:ext cx="10823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7 8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732276E-1E14-4D61-B2F1-244B26630F55}"/>
              </a:ext>
            </a:extLst>
          </p:cNvPr>
          <p:cNvCxnSpPr/>
          <p:nvPr/>
        </p:nvCxnSpPr>
        <p:spPr>
          <a:xfrm>
            <a:off x="2431866" y="3980331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A23B82B-324E-4FBE-A78C-315A714C151E}"/>
              </a:ext>
            </a:extLst>
          </p:cNvPr>
          <p:cNvSpPr/>
          <p:nvPr/>
        </p:nvSpPr>
        <p:spPr>
          <a:xfrm>
            <a:off x="2688345" y="395472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5AB3731-F27E-4361-B41D-9BE8C68D0C6A}"/>
              </a:ext>
            </a:extLst>
          </p:cNvPr>
          <p:cNvSpPr/>
          <p:nvPr/>
        </p:nvSpPr>
        <p:spPr>
          <a:xfrm>
            <a:off x="2286594" y="395301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5EDC6DF-4400-40BC-A4AA-18BF157860DB}"/>
              </a:ext>
            </a:extLst>
          </p:cNvPr>
          <p:cNvCxnSpPr/>
          <p:nvPr/>
        </p:nvCxnSpPr>
        <p:spPr>
          <a:xfrm>
            <a:off x="3773714" y="2582704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36D2AA4-B484-43FC-AEBC-E423617B8F14}"/>
              </a:ext>
            </a:extLst>
          </p:cNvPr>
          <p:cNvSpPr/>
          <p:nvPr/>
        </p:nvSpPr>
        <p:spPr>
          <a:xfrm>
            <a:off x="4074860" y="2757129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6 8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4571993-31C2-4E5F-86E5-144BB472999F}"/>
              </a:ext>
            </a:extLst>
          </p:cNvPr>
          <p:cNvSpPr/>
          <p:nvPr/>
        </p:nvSpPr>
        <p:spPr>
          <a:xfrm>
            <a:off x="4347293" y="3265187"/>
            <a:ext cx="697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268F691D-4433-4597-9E57-0F2060DF4C45}"/>
              </a:ext>
            </a:extLst>
          </p:cNvPr>
          <p:cNvCxnSpPr/>
          <p:nvPr/>
        </p:nvCxnSpPr>
        <p:spPr>
          <a:xfrm>
            <a:off x="4253409" y="3973073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DA2F9DE-4689-4BA0-B7BE-17C202C9DE9D}"/>
              </a:ext>
            </a:extLst>
          </p:cNvPr>
          <p:cNvSpPr/>
          <p:nvPr/>
        </p:nvSpPr>
        <p:spPr>
          <a:xfrm>
            <a:off x="6111236" y="2785905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6023ED3-796E-4666-819C-F0A316D4847F}"/>
              </a:ext>
            </a:extLst>
          </p:cNvPr>
          <p:cNvSpPr/>
          <p:nvPr/>
        </p:nvSpPr>
        <p:spPr>
          <a:xfrm>
            <a:off x="5978404" y="3279705"/>
            <a:ext cx="954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AAC6E73-053F-4605-A335-96ED50AB575A}"/>
              </a:ext>
            </a:extLst>
          </p:cNvPr>
          <p:cNvCxnSpPr/>
          <p:nvPr/>
        </p:nvCxnSpPr>
        <p:spPr>
          <a:xfrm>
            <a:off x="6111236" y="3987591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B3CA411F-5DBF-4D2B-90F6-5DB1D4A38164}"/>
              </a:ext>
            </a:extLst>
          </p:cNvPr>
          <p:cNvCxnSpPr/>
          <p:nvPr/>
        </p:nvCxnSpPr>
        <p:spPr>
          <a:xfrm>
            <a:off x="7453084" y="2589964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05078C1-2EE7-4EA8-85EE-52D9CBE6019D}"/>
              </a:ext>
            </a:extLst>
          </p:cNvPr>
          <p:cNvSpPr/>
          <p:nvPr/>
        </p:nvSpPr>
        <p:spPr>
          <a:xfrm>
            <a:off x="7932779" y="2778647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997BF8F-43AF-41CF-BD60-136C20FEC7D3}"/>
              </a:ext>
            </a:extLst>
          </p:cNvPr>
          <p:cNvSpPr/>
          <p:nvPr/>
        </p:nvSpPr>
        <p:spPr>
          <a:xfrm>
            <a:off x="7814015" y="3272447"/>
            <a:ext cx="954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7AC02423-8C7C-492D-B8A4-81C7C25896B5}"/>
              </a:ext>
            </a:extLst>
          </p:cNvPr>
          <p:cNvCxnSpPr/>
          <p:nvPr/>
        </p:nvCxnSpPr>
        <p:spPr>
          <a:xfrm>
            <a:off x="7932779" y="3980333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7A178043-6681-45F8-B2E0-383B17A45AD3}"/>
              </a:ext>
            </a:extLst>
          </p:cNvPr>
          <p:cNvCxnSpPr/>
          <p:nvPr/>
        </p:nvCxnSpPr>
        <p:spPr>
          <a:xfrm>
            <a:off x="5624286" y="2646259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3960F98-C2CB-4924-B320-35EBC3E5C51A}"/>
              </a:ext>
            </a:extLst>
          </p:cNvPr>
          <p:cNvSpPr/>
          <p:nvPr/>
        </p:nvSpPr>
        <p:spPr>
          <a:xfrm>
            <a:off x="1848858" y="3250906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9C3699CB-C84E-4E8A-902A-7A42C4096081}"/>
              </a:ext>
            </a:extLst>
          </p:cNvPr>
          <p:cNvSpPr/>
          <p:nvPr/>
        </p:nvSpPr>
        <p:spPr>
          <a:xfrm>
            <a:off x="7552509" y="3279705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F6267BEB-F220-4ED9-B06C-2274B8EBC562}"/>
              </a:ext>
            </a:extLst>
          </p:cNvPr>
          <p:cNvSpPr/>
          <p:nvPr/>
        </p:nvSpPr>
        <p:spPr>
          <a:xfrm>
            <a:off x="5717345" y="3290536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9551012-C8A6-434F-8CCA-75058DE52344}"/>
              </a:ext>
            </a:extLst>
          </p:cNvPr>
          <p:cNvSpPr/>
          <p:nvPr/>
        </p:nvSpPr>
        <p:spPr>
          <a:xfrm>
            <a:off x="3722243" y="3321271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ABDD64FB-EF19-4CC8-A2E6-A72C1A43AD5E}"/>
              </a:ext>
            </a:extLst>
          </p:cNvPr>
          <p:cNvCxnSpPr/>
          <p:nvPr/>
        </p:nvCxnSpPr>
        <p:spPr>
          <a:xfrm>
            <a:off x="9265470" y="2573548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942E377-DBBA-48C0-951C-8C272B058F79}"/>
              </a:ext>
            </a:extLst>
          </p:cNvPr>
          <p:cNvSpPr/>
          <p:nvPr/>
        </p:nvSpPr>
        <p:spPr>
          <a:xfrm>
            <a:off x="9745165" y="2762231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58F9DDF-2071-4CCF-A044-F34898BCF1A8}"/>
              </a:ext>
            </a:extLst>
          </p:cNvPr>
          <p:cNvSpPr/>
          <p:nvPr/>
        </p:nvSpPr>
        <p:spPr>
          <a:xfrm>
            <a:off x="9626401" y="3256031"/>
            <a:ext cx="954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9B669C19-4B1E-43B4-9A2A-B6D2BB1294D9}"/>
              </a:ext>
            </a:extLst>
          </p:cNvPr>
          <p:cNvCxnSpPr/>
          <p:nvPr/>
        </p:nvCxnSpPr>
        <p:spPr>
          <a:xfrm>
            <a:off x="9745165" y="3963917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3C6FD44-D448-4C12-B320-FF4D1B68888D}"/>
              </a:ext>
            </a:extLst>
          </p:cNvPr>
          <p:cNvSpPr/>
          <p:nvPr/>
        </p:nvSpPr>
        <p:spPr>
          <a:xfrm>
            <a:off x="9364895" y="3263289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5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>
            <a:extLst>
              <a:ext uri="{FF2B5EF4-FFF2-40B4-BE49-F238E27FC236}">
                <a16:creationId xmlns:a16="http://schemas.microsoft.com/office/drawing/2014/main" id="{B03B8541-195F-47DB-8BD9-90FAE9842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41CDD2-2B23-469A-8BF7-1C1FE412DFE9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26-bet, 5-misol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A6A00-1C7D-4D7D-B32B-7797218FE6D0}"/>
              </a:ext>
            </a:extLst>
          </p:cNvPr>
          <p:cNvSpPr txBox="1"/>
          <p:nvPr/>
        </p:nvSpPr>
        <p:spPr>
          <a:xfrm>
            <a:off x="4185066" y="1086177"/>
            <a:ext cx="326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B651734-41D5-44BF-9E8B-1F2B4C37759C}"/>
              </a:ext>
            </a:extLst>
          </p:cNvPr>
          <p:cNvSpPr/>
          <p:nvPr/>
        </p:nvSpPr>
        <p:spPr>
          <a:xfrm>
            <a:off x="2848836" y="2778647"/>
            <a:ext cx="4411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A51C333-FAF5-40B6-9A6E-CEE6FD63B743}"/>
              </a:ext>
            </a:extLst>
          </p:cNvPr>
          <p:cNvSpPr/>
          <p:nvPr/>
        </p:nvSpPr>
        <p:spPr>
          <a:xfrm>
            <a:off x="2180015" y="3230423"/>
            <a:ext cx="10823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7 8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732276E-1E14-4D61-B2F1-244B26630F55}"/>
              </a:ext>
            </a:extLst>
          </p:cNvPr>
          <p:cNvCxnSpPr/>
          <p:nvPr/>
        </p:nvCxnSpPr>
        <p:spPr>
          <a:xfrm>
            <a:off x="2431866" y="3980331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A23B82B-324E-4FBE-A78C-315A714C151E}"/>
              </a:ext>
            </a:extLst>
          </p:cNvPr>
          <p:cNvSpPr/>
          <p:nvPr/>
        </p:nvSpPr>
        <p:spPr>
          <a:xfrm>
            <a:off x="2688345" y="395472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5AB3731-F27E-4361-B41D-9BE8C68D0C6A}"/>
              </a:ext>
            </a:extLst>
          </p:cNvPr>
          <p:cNvSpPr/>
          <p:nvPr/>
        </p:nvSpPr>
        <p:spPr>
          <a:xfrm>
            <a:off x="2286594" y="395301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5EDC6DF-4400-40BC-A4AA-18BF157860DB}"/>
              </a:ext>
            </a:extLst>
          </p:cNvPr>
          <p:cNvCxnSpPr/>
          <p:nvPr/>
        </p:nvCxnSpPr>
        <p:spPr>
          <a:xfrm>
            <a:off x="3773714" y="2582704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36D2AA4-B484-43FC-AEBC-E423617B8F14}"/>
              </a:ext>
            </a:extLst>
          </p:cNvPr>
          <p:cNvSpPr/>
          <p:nvPr/>
        </p:nvSpPr>
        <p:spPr>
          <a:xfrm>
            <a:off x="4074860" y="2757129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6 8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4571993-31C2-4E5F-86E5-144BB472999F}"/>
              </a:ext>
            </a:extLst>
          </p:cNvPr>
          <p:cNvSpPr/>
          <p:nvPr/>
        </p:nvSpPr>
        <p:spPr>
          <a:xfrm>
            <a:off x="4347293" y="3265187"/>
            <a:ext cx="697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268F691D-4433-4597-9E57-0F2060DF4C45}"/>
              </a:ext>
            </a:extLst>
          </p:cNvPr>
          <p:cNvCxnSpPr/>
          <p:nvPr/>
        </p:nvCxnSpPr>
        <p:spPr>
          <a:xfrm>
            <a:off x="4253409" y="3973073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BF3EFC7-3358-4369-BD1F-5287FBD1BC53}"/>
              </a:ext>
            </a:extLst>
          </p:cNvPr>
          <p:cNvSpPr/>
          <p:nvPr/>
        </p:nvSpPr>
        <p:spPr>
          <a:xfrm>
            <a:off x="4509888" y="394746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5E6261CA-95CE-457D-8C80-769BB7D85141}"/>
              </a:ext>
            </a:extLst>
          </p:cNvPr>
          <p:cNvSpPr/>
          <p:nvPr/>
        </p:nvSpPr>
        <p:spPr>
          <a:xfrm>
            <a:off x="4253409" y="2575446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1B8EE71-8753-4052-BB18-27F02F6E1B0B}"/>
              </a:ext>
            </a:extLst>
          </p:cNvPr>
          <p:cNvSpPr/>
          <p:nvPr/>
        </p:nvSpPr>
        <p:spPr>
          <a:xfrm>
            <a:off x="4108137" y="394575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DA2F9DE-4689-4BA0-B7BE-17C202C9DE9D}"/>
              </a:ext>
            </a:extLst>
          </p:cNvPr>
          <p:cNvSpPr/>
          <p:nvPr/>
        </p:nvSpPr>
        <p:spPr>
          <a:xfrm>
            <a:off x="6111236" y="2785905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6023ED3-796E-4666-819C-F0A316D4847F}"/>
              </a:ext>
            </a:extLst>
          </p:cNvPr>
          <p:cNvSpPr/>
          <p:nvPr/>
        </p:nvSpPr>
        <p:spPr>
          <a:xfrm>
            <a:off x="5978404" y="3279705"/>
            <a:ext cx="954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AAC6E73-053F-4605-A335-96ED50AB575A}"/>
              </a:ext>
            </a:extLst>
          </p:cNvPr>
          <p:cNvCxnSpPr/>
          <p:nvPr/>
        </p:nvCxnSpPr>
        <p:spPr>
          <a:xfrm>
            <a:off x="6111236" y="3987591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D4F00C8-F6A5-4F1D-95E8-0ECF404F8D6B}"/>
              </a:ext>
            </a:extLst>
          </p:cNvPr>
          <p:cNvSpPr/>
          <p:nvPr/>
        </p:nvSpPr>
        <p:spPr>
          <a:xfrm>
            <a:off x="6367715" y="396198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7BACD073-8805-46D8-881C-A2A00DAA118F}"/>
              </a:ext>
            </a:extLst>
          </p:cNvPr>
          <p:cNvSpPr/>
          <p:nvPr/>
        </p:nvSpPr>
        <p:spPr>
          <a:xfrm>
            <a:off x="6111236" y="2589964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76E1F50-533D-45BA-8134-7E768FA68FA1}"/>
              </a:ext>
            </a:extLst>
          </p:cNvPr>
          <p:cNvSpPr/>
          <p:nvPr/>
        </p:nvSpPr>
        <p:spPr>
          <a:xfrm>
            <a:off x="5923760" y="396027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B3CA411F-5DBF-4D2B-90F6-5DB1D4A38164}"/>
              </a:ext>
            </a:extLst>
          </p:cNvPr>
          <p:cNvCxnSpPr/>
          <p:nvPr/>
        </p:nvCxnSpPr>
        <p:spPr>
          <a:xfrm>
            <a:off x="7453084" y="2589964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05078C1-2EE7-4EA8-85EE-52D9CBE6019D}"/>
              </a:ext>
            </a:extLst>
          </p:cNvPr>
          <p:cNvSpPr/>
          <p:nvPr/>
        </p:nvSpPr>
        <p:spPr>
          <a:xfrm>
            <a:off x="7932779" y="2778647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997BF8F-43AF-41CF-BD60-136C20FEC7D3}"/>
              </a:ext>
            </a:extLst>
          </p:cNvPr>
          <p:cNvSpPr/>
          <p:nvPr/>
        </p:nvSpPr>
        <p:spPr>
          <a:xfrm>
            <a:off x="7814015" y="3272447"/>
            <a:ext cx="954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7AC02423-8C7C-492D-B8A4-81C7C25896B5}"/>
              </a:ext>
            </a:extLst>
          </p:cNvPr>
          <p:cNvCxnSpPr/>
          <p:nvPr/>
        </p:nvCxnSpPr>
        <p:spPr>
          <a:xfrm>
            <a:off x="7932779" y="3980333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48695C5-EAA4-4C91-A5D3-97BB50EEE7CE}"/>
              </a:ext>
            </a:extLst>
          </p:cNvPr>
          <p:cNvSpPr/>
          <p:nvPr/>
        </p:nvSpPr>
        <p:spPr>
          <a:xfrm>
            <a:off x="8189258" y="395472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EE55BB10-44E0-45BD-9D4F-9408D5BCD26A}"/>
              </a:ext>
            </a:extLst>
          </p:cNvPr>
          <p:cNvSpPr/>
          <p:nvPr/>
        </p:nvSpPr>
        <p:spPr>
          <a:xfrm>
            <a:off x="7932779" y="2582706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63618BF-37D4-447D-9695-962ACB3D27A4}"/>
              </a:ext>
            </a:extLst>
          </p:cNvPr>
          <p:cNvSpPr/>
          <p:nvPr/>
        </p:nvSpPr>
        <p:spPr>
          <a:xfrm>
            <a:off x="7731235" y="395301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7A178043-6681-45F8-B2E0-383B17A45AD3}"/>
              </a:ext>
            </a:extLst>
          </p:cNvPr>
          <p:cNvCxnSpPr/>
          <p:nvPr/>
        </p:nvCxnSpPr>
        <p:spPr>
          <a:xfrm>
            <a:off x="5624286" y="2646259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3960F98-C2CB-4924-B320-35EBC3E5C51A}"/>
              </a:ext>
            </a:extLst>
          </p:cNvPr>
          <p:cNvSpPr/>
          <p:nvPr/>
        </p:nvSpPr>
        <p:spPr>
          <a:xfrm>
            <a:off x="1848858" y="3250906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9C3699CB-C84E-4E8A-902A-7A42C4096081}"/>
              </a:ext>
            </a:extLst>
          </p:cNvPr>
          <p:cNvSpPr/>
          <p:nvPr/>
        </p:nvSpPr>
        <p:spPr>
          <a:xfrm>
            <a:off x="7552509" y="3279705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F6267BEB-F220-4ED9-B06C-2274B8EBC562}"/>
              </a:ext>
            </a:extLst>
          </p:cNvPr>
          <p:cNvSpPr/>
          <p:nvPr/>
        </p:nvSpPr>
        <p:spPr>
          <a:xfrm>
            <a:off x="5717345" y="3290536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9551012-C8A6-434F-8CCA-75058DE52344}"/>
              </a:ext>
            </a:extLst>
          </p:cNvPr>
          <p:cNvSpPr/>
          <p:nvPr/>
        </p:nvSpPr>
        <p:spPr>
          <a:xfrm>
            <a:off x="3722243" y="3321271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ABDD64FB-EF19-4CC8-A2E6-A72C1A43AD5E}"/>
              </a:ext>
            </a:extLst>
          </p:cNvPr>
          <p:cNvCxnSpPr/>
          <p:nvPr/>
        </p:nvCxnSpPr>
        <p:spPr>
          <a:xfrm>
            <a:off x="9265470" y="2573548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942E377-DBBA-48C0-951C-8C272B058F79}"/>
              </a:ext>
            </a:extLst>
          </p:cNvPr>
          <p:cNvSpPr/>
          <p:nvPr/>
        </p:nvSpPr>
        <p:spPr>
          <a:xfrm>
            <a:off x="9745165" y="2762231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58F9DDF-2071-4CCF-A044-F34898BCF1A8}"/>
              </a:ext>
            </a:extLst>
          </p:cNvPr>
          <p:cNvSpPr/>
          <p:nvPr/>
        </p:nvSpPr>
        <p:spPr>
          <a:xfrm>
            <a:off x="9626401" y="3256031"/>
            <a:ext cx="954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9B669C19-4B1E-43B4-9A2A-B6D2BB1294D9}"/>
              </a:ext>
            </a:extLst>
          </p:cNvPr>
          <p:cNvCxnSpPr/>
          <p:nvPr/>
        </p:nvCxnSpPr>
        <p:spPr>
          <a:xfrm>
            <a:off x="9745165" y="3963917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346DEE8C-F872-4026-9E03-1DEBD49822DD}"/>
              </a:ext>
            </a:extLst>
          </p:cNvPr>
          <p:cNvSpPr/>
          <p:nvPr/>
        </p:nvSpPr>
        <p:spPr>
          <a:xfrm>
            <a:off x="10001644" y="3938309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1190023F-02FE-4F54-A9E0-6940A23C5697}"/>
              </a:ext>
            </a:extLst>
          </p:cNvPr>
          <p:cNvSpPr/>
          <p:nvPr/>
        </p:nvSpPr>
        <p:spPr>
          <a:xfrm>
            <a:off x="9745165" y="2566290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14713CA-30DC-4CE2-85A7-96F69C302756}"/>
              </a:ext>
            </a:extLst>
          </p:cNvPr>
          <p:cNvSpPr/>
          <p:nvPr/>
        </p:nvSpPr>
        <p:spPr>
          <a:xfrm>
            <a:off x="9543621" y="3936599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3C6FD44-D448-4C12-B320-FF4D1B68888D}"/>
              </a:ext>
            </a:extLst>
          </p:cNvPr>
          <p:cNvSpPr/>
          <p:nvPr/>
        </p:nvSpPr>
        <p:spPr>
          <a:xfrm>
            <a:off x="9364895" y="3263289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05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0" grpId="0"/>
      <p:bldP spid="31" grpId="0" animBg="1"/>
      <p:bldP spid="32" grpId="0"/>
      <p:bldP spid="36" grpId="0"/>
      <p:bldP spid="37" grpId="0" animBg="1"/>
      <p:bldP spid="38" grpId="0"/>
      <p:bldP spid="43" grpId="0"/>
      <p:bldP spid="44" grpId="0" animBg="1"/>
      <p:bldP spid="45" grpId="0"/>
      <p:bldP spid="51" grpId="0"/>
      <p:bldP spid="52" grpId="0" animBg="1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4EC156-0F38-476B-9AB0-C19E58F5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113865-3D27-404B-88C6-46046AA3A267}"/>
              </a:ext>
            </a:extLst>
          </p:cNvPr>
          <p:cNvSpPr txBox="1"/>
          <p:nvPr/>
        </p:nvSpPr>
        <p:spPr>
          <a:xfrm rot="834930">
            <a:off x="4234144" y="1619338"/>
            <a:ext cx="5845234" cy="3085386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en-US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3F9E0C8-A8BD-49E9-9973-7C43C57E1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713B15-0092-4535-B145-C998C2636711}"/>
              </a:ext>
            </a:extLst>
          </p:cNvPr>
          <p:cNvSpPr/>
          <p:nvPr/>
        </p:nvSpPr>
        <p:spPr>
          <a:xfrm>
            <a:off x="1589648" y="407962"/>
            <a:ext cx="769306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Mavzu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ichida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sonlarni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xonadan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o‘tib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qo‘shish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usullari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(13-dars, 26-bet)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0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bla cu 100 de numere • MaterialeDidactice.ro">
            <a:extLst>
              <a:ext uri="{FF2B5EF4-FFF2-40B4-BE49-F238E27FC236}">
                <a16:creationId xmlns:a16="http://schemas.microsoft.com/office/drawing/2014/main" id="{9DCC0A4D-4F34-4C48-9EEE-71D8A3AA2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0"/>
            <a:ext cx="9458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D1B6D38A-73A0-41A5-BFA3-B9C1CD67C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77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E64DC7EC-4D1C-4F86-A730-5A93BE681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0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5DDC4-0078-47D2-A66F-4F3738857BB0}"/>
              </a:ext>
            </a:extLst>
          </p:cNvPr>
          <p:cNvSpPr txBox="1"/>
          <p:nvPr/>
        </p:nvSpPr>
        <p:spPr>
          <a:xfrm>
            <a:off x="2536874" y="1283950"/>
            <a:ext cx="4664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F140A-3E5D-4616-B1EB-75435F5CA766}"/>
              </a:ext>
            </a:extLst>
          </p:cNvPr>
          <p:cNvSpPr txBox="1"/>
          <p:nvPr/>
        </p:nvSpPr>
        <p:spPr>
          <a:xfrm>
            <a:off x="2262500" y="3013501"/>
            <a:ext cx="5579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25-bet,  5-misol.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4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>
            <a:extLst>
              <a:ext uri="{FF2B5EF4-FFF2-40B4-BE49-F238E27FC236}">
                <a16:creationId xmlns:a16="http://schemas.microsoft.com/office/drawing/2014/main" id="{63B287B5-4649-44EC-BA7F-80EF64F0D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03FED7-9EC9-423D-8816-1CC9DD69FF47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25-bet, 5-misol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9856D1-EDED-4FD9-B617-B9E690A7B6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022" t="7936" r="3256" b="4771"/>
          <a:stretch/>
        </p:blipFill>
        <p:spPr>
          <a:xfrm>
            <a:off x="787790" y="1621301"/>
            <a:ext cx="10048253" cy="327777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10ED52-AF06-41EA-A370-B8D09195AA5F}"/>
              </a:ext>
            </a:extLst>
          </p:cNvPr>
          <p:cNvSpPr/>
          <p:nvPr/>
        </p:nvSpPr>
        <p:spPr>
          <a:xfrm>
            <a:off x="7066168" y="2138289"/>
            <a:ext cx="661181" cy="6330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EEF55B0-B53C-441E-9E71-82A464579BB1}"/>
              </a:ext>
            </a:extLst>
          </p:cNvPr>
          <p:cNvSpPr/>
          <p:nvPr/>
        </p:nvSpPr>
        <p:spPr>
          <a:xfrm>
            <a:off x="8198484" y="2138289"/>
            <a:ext cx="661181" cy="6330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5F8D99-498D-456C-9B51-BD4162EA8E62}"/>
              </a:ext>
            </a:extLst>
          </p:cNvPr>
          <p:cNvSpPr/>
          <p:nvPr/>
        </p:nvSpPr>
        <p:spPr>
          <a:xfrm>
            <a:off x="9316864" y="2131255"/>
            <a:ext cx="661181" cy="6330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15FF1-FAB1-44D7-8389-A38934425180}"/>
              </a:ext>
            </a:extLst>
          </p:cNvPr>
          <p:cNvSpPr txBox="1"/>
          <p:nvPr/>
        </p:nvSpPr>
        <p:spPr>
          <a:xfrm>
            <a:off x="1561514" y="964733"/>
            <a:ext cx="87360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ifodalar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tuzib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9BFF518-E8CD-46B1-850D-B3A0B5EB2CF1}"/>
              </a:ext>
            </a:extLst>
          </p:cNvPr>
          <p:cNvSpPr/>
          <p:nvPr/>
        </p:nvSpPr>
        <p:spPr>
          <a:xfrm>
            <a:off x="1561514" y="3817033"/>
            <a:ext cx="661181" cy="6330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BBBF3F-D958-494A-A09D-8C7B8B46C01C}"/>
              </a:ext>
            </a:extLst>
          </p:cNvPr>
          <p:cNvSpPr/>
          <p:nvPr/>
        </p:nvSpPr>
        <p:spPr>
          <a:xfrm>
            <a:off x="2570083" y="3817033"/>
            <a:ext cx="661181" cy="6330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D22625-9318-4A68-AC39-DBFCA23D2B49}"/>
              </a:ext>
            </a:extLst>
          </p:cNvPr>
          <p:cNvSpPr/>
          <p:nvPr/>
        </p:nvSpPr>
        <p:spPr>
          <a:xfrm>
            <a:off x="3650811" y="3817033"/>
            <a:ext cx="661181" cy="6330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8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2">
            <a:extLst>
              <a:ext uri="{FF2B5EF4-FFF2-40B4-BE49-F238E27FC236}">
                <a16:creationId xmlns:a16="http://schemas.microsoft.com/office/drawing/2014/main" id="{FE9D3166-6CE0-4A50-A7AE-41BC16E86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41CDD2-2B23-469A-8BF7-1C1FE412DFE9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26-bet, 1-misol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A6A00-1C7D-4D7D-B32B-7797218FE6D0}"/>
              </a:ext>
            </a:extLst>
          </p:cNvPr>
          <p:cNvSpPr txBox="1"/>
          <p:nvPr/>
        </p:nvSpPr>
        <p:spPr>
          <a:xfrm>
            <a:off x="1575582" y="924110"/>
            <a:ext cx="945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Hisoblashni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tushuntiramiz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87EC954-0DF9-44AB-AA35-8E1B4D45841A}"/>
              </a:ext>
            </a:extLst>
          </p:cNvPr>
          <p:cNvSpPr/>
          <p:nvPr/>
        </p:nvSpPr>
        <p:spPr>
          <a:xfrm>
            <a:off x="1575582" y="4276578"/>
            <a:ext cx="998806" cy="5767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DD2A28-2456-4182-8661-12CCC8482C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68" t="3467" r="3429" b="4261"/>
          <a:stretch/>
        </p:blipFill>
        <p:spPr>
          <a:xfrm>
            <a:off x="1010529" y="1637025"/>
            <a:ext cx="10543048" cy="456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1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>
            <a:extLst>
              <a:ext uri="{FF2B5EF4-FFF2-40B4-BE49-F238E27FC236}">
                <a16:creationId xmlns:a16="http://schemas.microsoft.com/office/drawing/2014/main" id="{B03B8541-195F-47DB-8BD9-90FAE9842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41CDD2-2B23-469A-8BF7-1C1FE412DFE9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26-bet, 2-misol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A6A00-1C7D-4D7D-B32B-7797218FE6D0}"/>
              </a:ext>
            </a:extLst>
          </p:cNvPr>
          <p:cNvSpPr txBox="1"/>
          <p:nvPr/>
        </p:nvSpPr>
        <p:spPr>
          <a:xfrm>
            <a:off x="4185066" y="1086177"/>
            <a:ext cx="326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B651734-41D5-44BF-9E8B-1F2B4C37759C}"/>
              </a:ext>
            </a:extLst>
          </p:cNvPr>
          <p:cNvSpPr/>
          <p:nvPr/>
        </p:nvSpPr>
        <p:spPr>
          <a:xfrm>
            <a:off x="2431866" y="2778645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A51C333-FAF5-40B6-9A6E-CEE6FD63B743}"/>
              </a:ext>
            </a:extLst>
          </p:cNvPr>
          <p:cNvSpPr/>
          <p:nvPr/>
        </p:nvSpPr>
        <p:spPr>
          <a:xfrm>
            <a:off x="2553885" y="3272445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732276E-1E14-4D61-B2F1-244B26630F55}"/>
              </a:ext>
            </a:extLst>
          </p:cNvPr>
          <p:cNvCxnSpPr/>
          <p:nvPr/>
        </p:nvCxnSpPr>
        <p:spPr>
          <a:xfrm>
            <a:off x="2431866" y="3980331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A23B82B-324E-4FBE-A78C-315A714C151E}"/>
              </a:ext>
            </a:extLst>
          </p:cNvPr>
          <p:cNvSpPr/>
          <p:nvPr/>
        </p:nvSpPr>
        <p:spPr>
          <a:xfrm>
            <a:off x="2688345" y="395472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5AB3731-F27E-4361-B41D-9BE8C68D0C6A}"/>
              </a:ext>
            </a:extLst>
          </p:cNvPr>
          <p:cNvSpPr/>
          <p:nvPr/>
        </p:nvSpPr>
        <p:spPr>
          <a:xfrm>
            <a:off x="2286594" y="395301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5EDC6DF-4400-40BC-A4AA-18BF157860DB}"/>
              </a:ext>
            </a:extLst>
          </p:cNvPr>
          <p:cNvCxnSpPr/>
          <p:nvPr/>
        </p:nvCxnSpPr>
        <p:spPr>
          <a:xfrm>
            <a:off x="3773714" y="2582704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36D2AA4-B484-43FC-AEBC-E423617B8F14}"/>
              </a:ext>
            </a:extLst>
          </p:cNvPr>
          <p:cNvSpPr/>
          <p:nvPr/>
        </p:nvSpPr>
        <p:spPr>
          <a:xfrm>
            <a:off x="4480125" y="2771387"/>
            <a:ext cx="5693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4571993-31C2-4E5F-86E5-144BB472999F}"/>
              </a:ext>
            </a:extLst>
          </p:cNvPr>
          <p:cNvSpPr/>
          <p:nvPr/>
        </p:nvSpPr>
        <p:spPr>
          <a:xfrm>
            <a:off x="4120577" y="3265187"/>
            <a:ext cx="954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268F691D-4433-4597-9E57-0F2060DF4C45}"/>
              </a:ext>
            </a:extLst>
          </p:cNvPr>
          <p:cNvCxnSpPr/>
          <p:nvPr/>
        </p:nvCxnSpPr>
        <p:spPr>
          <a:xfrm>
            <a:off x="4253409" y="3973073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BF3EFC7-3358-4369-BD1F-5287FBD1BC53}"/>
              </a:ext>
            </a:extLst>
          </p:cNvPr>
          <p:cNvSpPr/>
          <p:nvPr/>
        </p:nvSpPr>
        <p:spPr>
          <a:xfrm>
            <a:off x="4509888" y="394746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5E6261CA-95CE-457D-8C80-769BB7D85141}"/>
              </a:ext>
            </a:extLst>
          </p:cNvPr>
          <p:cNvSpPr/>
          <p:nvPr/>
        </p:nvSpPr>
        <p:spPr>
          <a:xfrm>
            <a:off x="4253409" y="2575446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1B8EE71-8753-4052-BB18-27F02F6E1B0B}"/>
              </a:ext>
            </a:extLst>
          </p:cNvPr>
          <p:cNvSpPr/>
          <p:nvPr/>
        </p:nvSpPr>
        <p:spPr>
          <a:xfrm>
            <a:off x="4108137" y="394575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DA2F9DE-4689-4BA0-B7BE-17C202C9DE9D}"/>
              </a:ext>
            </a:extLst>
          </p:cNvPr>
          <p:cNvSpPr/>
          <p:nvPr/>
        </p:nvSpPr>
        <p:spPr>
          <a:xfrm>
            <a:off x="6111236" y="2785905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2 8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6023ED3-796E-4666-819C-F0A316D4847F}"/>
              </a:ext>
            </a:extLst>
          </p:cNvPr>
          <p:cNvSpPr/>
          <p:nvPr/>
        </p:nvSpPr>
        <p:spPr>
          <a:xfrm>
            <a:off x="5978404" y="3279705"/>
            <a:ext cx="954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AAC6E73-053F-4605-A335-96ED50AB575A}"/>
              </a:ext>
            </a:extLst>
          </p:cNvPr>
          <p:cNvCxnSpPr/>
          <p:nvPr/>
        </p:nvCxnSpPr>
        <p:spPr>
          <a:xfrm>
            <a:off x="6111236" y="3987591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D4F00C8-F6A5-4F1D-95E8-0ECF404F8D6B}"/>
              </a:ext>
            </a:extLst>
          </p:cNvPr>
          <p:cNvSpPr/>
          <p:nvPr/>
        </p:nvSpPr>
        <p:spPr>
          <a:xfrm>
            <a:off x="6367715" y="396198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7BACD073-8805-46D8-881C-A2A00DAA118F}"/>
              </a:ext>
            </a:extLst>
          </p:cNvPr>
          <p:cNvSpPr/>
          <p:nvPr/>
        </p:nvSpPr>
        <p:spPr>
          <a:xfrm>
            <a:off x="6111236" y="2589964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76E1F50-533D-45BA-8134-7E768FA68FA1}"/>
              </a:ext>
            </a:extLst>
          </p:cNvPr>
          <p:cNvSpPr/>
          <p:nvPr/>
        </p:nvSpPr>
        <p:spPr>
          <a:xfrm>
            <a:off x="5923760" y="396027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B3CA411F-5DBF-4D2B-90F6-5DB1D4A38164}"/>
              </a:ext>
            </a:extLst>
          </p:cNvPr>
          <p:cNvCxnSpPr/>
          <p:nvPr/>
        </p:nvCxnSpPr>
        <p:spPr>
          <a:xfrm>
            <a:off x="7453084" y="2589964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05078C1-2EE7-4EA8-85EE-52D9CBE6019D}"/>
              </a:ext>
            </a:extLst>
          </p:cNvPr>
          <p:cNvSpPr/>
          <p:nvPr/>
        </p:nvSpPr>
        <p:spPr>
          <a:xfrm>
            <a:off x="7932779" y="2778647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997BF8F-43AF-41CF-BD60-136C20FEC7D3}"/>
              </a:ext>
            </a:extLst>
          </p:cNvPr>
          <p:cNvSpPr/>
          <p:nvPr/>
        </p:nvSpPr>
        <p:spPr>
          <a:xfrm>
            <a:off x="7814015" y="3272447"/>
            <a:ext cx="954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7AC02423-8C7C-492D-B8A4-81C7C25896B5}"/>
              </a:ext>
            </a:extLst>
          </p:cNvPr>
          <p:cNvCxnSpPr/>
          <p:nvPr/>
        </p:nvCxnSpPr>
        <p:spPr>
          <a:xfrm>
            <a:off x="7932779" y="3980333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48695C5-EAA4-4C91-A5D3-97BB50EEE7CE}"/>
              </a:ext>
            </a:extLst>
          </p:cNvPr>
          <p:cNvSpPr/>
          <p:nvPr/>
        </p:nvSpPr>
        <p:spPr>
          <a:xfrm>
            <a:off x="8189258" y="395472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EE55BB10-44E0-45BD-9D4F-9408D5BCD26A}"/>
              </a:ext>
            </a:extLst>
          </p:cNvPr>
          <p:cNvSpPr/>
          <p:nvPr/>
        </p:nvSpPr>
        <p:spPr>
          <a:xfrm>
            <a:off x="7932779" y="2582706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63618BF-37D4-447D-9695-962ACB3D27A4}"/>
              </a:ext>
            </a:extLst>
          </p:cNvPr>
          <p:cNvSpPr/>
          <p:nvPr/>
        </p:nvSpPr>
        <p:spPr>
          <a:xfrm>
            <a:off x="7731235" y="395301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7A178043-6681-45F8-B2E0-383B17A45AD3}"/>
              </a:ext>
            </a:extLst>
          </p:cNvPr>
          <p:cNvCxnSpPr/>
          <p:nvPr/>
        </p:nvCxnSpPr>
        <p:spPr>
          <a:xfrm>
            <a:off x="5624286" y="2646259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3960F98-C2CB-4924-B320-35EBC3E5C51A}"/>
              </a:ext>
            </a:extLst>
          </p:cNvPr>
          <p:cNvSpPr/>
          <p:nvPr/>
        </p:nvSpPr>
        <p:spPr>
          <a:xfrm>
            <a:off x="1848858" y="3250906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9C3699CB-C84E-4E8A-902A-7A42C4096081}"/>
              </a:ext>
            </a:extLst>
          </p:cNvPr>
          <p:cNvSpPr/>
          <p:nvPr/>
        </p:nvSpPr>
        <p:spPr>
          <a:xfrm>
            <a:off x="7552509" y="3279705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F6267BEB-F220-4ED9-B06C-2274B8EBC562}"/>
              </a:ext>
            </a:extLst>
          </p:cNvPr>
          <p:cNvSpPr/>
          <p:nvPr/>
        </p:nvSpPr>
        <p:spPr>
          <a:xfrm>
            <a:off x="5717345" y="3290536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9551012-C8A6-434F-8CCA-75058DE52344}"/>
              </a:ext>
            </a:extLst>
          </p:cNvPr>
          <p:cNvSpPr/>
          <p:nvPr/>
        </p:nvSpPr>
        <p:spPr>
          <a:xfrm>
            <a:off x="3722243" y="3321271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ABDD64FB-EF19-4CC8-A2E6-A72C1A43AD5E}"/>
              </a:ext>
            </a:extLst>
          </p:cNvPr>
          <p:cNvCxnSpPr/>
          <p:nvPr/>
        </p:nvCxnSpPr>
        <p:spPr>
          <a:xfrm>
            <a:off x="9265470" y="2573548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942E377-DBBA-48C0-951C-8C272B058F79}"/>
              </a:ext>
            </a:extLst>
          </p:cNvPr>
          <p:cNvSpPr/>
          <p:nvPr/>
        </p:nvSpPr>
        <p:spPr>
          <a:xfrm>
            <a:off x="9745165" y="2762231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58F9DDF-2071-4CCF-A044-F34898BCF1A8}"/>
              </a:ext>
            </a:extLst>
          </p:cNvPr>
          <p:cNvSpPr/>
          <p:nvPr/>
        </p:nvSpPr>
        <p:spPr>
          <a:xfrm>
            <a:off x="9626401" y="3256031"/>
            <a:ext cx="954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5 7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9B669C19-4B1E-43B4-9A2A-B6D2BB1294D9}"/>
              </a:ext>
            </a:extLst>
          </p:cNvPr>
          <p:cNvCxnSpPr/>
          <p:nvPr/>
        </p:nvCxnSpPr>
        <p:spPr>
          <a:xfrm>
            <a:off x="9745165" y="3963917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346DEE8C-F872-4026-9E03-1DEBD49822DD}"/>
              </a:ext>
            </a:extLst>
          </p:cNvPr>
          <p:cNvSpPr/>
          <p:nvPr/>
        </p:nvSpPr>
        <p:spPr>
          <a:xfrm>
            <a:off x="10001644" y="3938309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1190023F-02FE-4F54-A9E0-6940A23C5697}"/>
              </a:ext>
            </a:extLst>
          </p:cNvPr>
          <p:cNvSpPr/>
          <p:nvPr/>
        </p:nvSpPr>
        <p:spPr>
          <a:xfrm>
            <a:off x="9745165" y="2566290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14713CA-30DC-4CE2-85A7-96F69C302756}"/>
              </a:ext>
            </a:extLst>
          </p:cNvPr>
          <p:cNvSpPr/>
          <p:nvPr/>
        </p:nvSpPr>
        <p:spPr>
          <a:xfrm>
            <a:off x="9543621" y="3936599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3C6FD44-D448-4C12-B320-FF4D1B68888D}"/>
              </a:ext>
            </a:extLst>
          </p:cNvPr>
          <p:cNvSpPr/>
          <p:nvPr/>
        </p:nvSpPr>
        <p:spPr>
          <a:xfrm>
            <a:off x="9364895" y="3263289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93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0" grpId="0"/>
      <p:bldP spid="31" grpId="0" animBg="1"/>
      <p:bldP spid="32" grpId="0"/>
      <p:bldP spid="36" grpId="0"/>
      <p:bldP spid="37" grpId="0" animBg="1"/>
      <p:bldP spid="38" grpId="0"/>
      <p:bldP spid="43" grpId="0"/>
      <p:bldP spid="44" grpId="0" animBg="1"/>
      <p:bldP spid="45" grpId="0"/>
      <p:bldP spid="51" grpId="0"/>
      <p:bldP spid="52" grpId="0" animBg="1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2">
            <a:extLst>
              <a:ext uri="{FF2B5EF4-FFF2-40B4-BE49-F238E27FC236}">
                <a16:creationId xmlns:a16="http://schemas.microsoft.com/office/drawing/2014/main" id="{7F98164D-FDC6-4730-81C8-A333F2313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9820AA-8442-4BDA-953B-7EFABC86F5E5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26-bet, 3-misol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392989-0F84-4278-BEE6-EEEA4C333A21}"/>
              </a:ext>
            </a:extLst>
          </p:cNvPr>
          <p:cNvSpPr txBox="1"/>
          <p:nvPr/>
        </p:nvSpPr>
        <p:spPr>
          <a:xfrm>
            <a:off x="1575581" y="1086177"/>
            <a:ext cx="945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ifodaning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74 ga </a:t>
            </a:r>
            <a:r>
              <a:rPr lang="en-US" sz="36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8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45DF3E-A735-4E1C-B12C-FA22FC32E104}"/>
              </a:ext>
            </a:extLst>
          </p:cNvPr>
          <p:cNvSpPr txBox="1"/>
          <p:nvPr/>
        </p:nvSpPr>
        <p:spPr>
          <a:xfrm>
            <a:off x="1996309" y="1710299"/>
            <a:ext cx="2617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  +   3 3   =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C96AE8F-0F1D-4ADE-99F8-11C83980F2D7}"/>
              </a:ext>
            </a:extLst>
          </p:cNvPr>
          <p:cNvGrpSpPr/>
          <p:nvPr/>
        </p:nvGrpSpPr>
        <p:grpSpPr>
          <a:xfrm>
            <a:off x="1527891" y="2191474"/>
            <a:ext cx="1447899" cy="920249"/>
            <a:chOff x="583809" y="3044376"/>
            <a:chExt cx="1793631" cy="1495340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800219B4-3748-4849-860D-124F061919F2}"/>
                </a:ext>
              </a:extLst>
            </p:cNvPr>
            <p:cNvCxnSpPr/>
            <p:nvPr/>
          </p:nvCxnSpPr>
          <p:spPr>
            <a:xfrm flipH="1">
              <a:off x="1100800" y="3044376"/>
              <a:ext cx="281352" cy="545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7BE604C8-FA7A-4003-A685-B94FB8FCFD10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>
              <a:off x="1392703" y="3044376"/>
              <a:ext cx="548639" cy="5451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0083F1A8-60D8-47CF-A539-1E20D545F60B}"/>
                </a:ext>
              </a:extLst>
            </p:cNvPr>
            <p:cNvSpPr/>
            <p:nvPr/>
          </p:nvSpPr>
          <p:spPr>
            <a:xfrm>
              <a:off x="583809" y="3589499"/>
              <a:ext cx="872197" cy="950217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A56E4D52-352D-4C3C-BD65-D814FC6F0E4C}"/>
                </a:ext>
              </a:extLst>
            </p:cNvPr>
            <p:cNvSpPr/>
            <p:nvPr/>
          </p:nvSpPr>
          <p:spPr>
            <a:xfrm>
              <a:off x="1505243" y="3589498"/>
              <a:ext cx="872197" cy="950218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0A029E6-55F7-481D-ADD3-2A00C0138ABA}"/>
              </a:ext>
            </a:extLst>
          </p:cNvPr>
          <p:cNvGrpSpPr/>
          <p:nvPr/>
        </p:nvGrpSpPr>
        <p:grpSpPr>
          <a:xfrm>
            <a:off x="2975790" y="2191474"/>
            <a:ext cx="1447899" cy="932451"/>
            <a:chOff x="583809" y="3044376"/>
            <a:chExt cx="1793631" cy="1515167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B5F0263D-FA06-4741-BD1A-FB524E02C41E}"/>
                </a:ext>
              </a:extLst>
            </p:cNvPr>
            <p:cNvCxnSpPr/>
            <p:nvPr/>
          </p:nvCxnSpPr>
          <p:spPr>
            <a:xfrm flipH="1">
              <a:off x="1100800" y="3044376"/>
              <a:ext cx="281352" cy="545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12366D70-048E-4DEC-BCF2-969105A054AC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1392703" y="3044376"/>
              <a:ext cx="548639" cy="5451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E811B7EC-4F2E-43C0-8CC0-0D7EC3F4D9AE}"/>
                </a:ext>
              </a:extLst>
            </p:cNvPr>
            <p:cNvSpPr/>
            <p:nvPr/>
          </p:nvSpPr>
          <p:spPr>
            <a:xfrm>
              <a:off x="583809" y="3589499"/>
              <a:ext cx="872197" cy="970044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35358CF1-DFEB-4E9D-88B7-BE1A4CE79955}"/>
                </a:ext>
              </a:extLst>
            </p:cNvPr>
            <p:cNvSpPr/>
            <p:nvPr/>
          </p:nvSpPr>
          <p:spPr>
            <a:xfrm>
              <a:off x="1505243" y="3589498"/>
              <a:ext cx="872197" cy="950218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C710814-A7C9-4C27-A92F-739E7D98F78D}"/>
              </a:ext>
            </a:extLst>
          </p:cNvPr>
          <p:cNvSpPr txBox="1"/>
          <p:nvPr/>
        </p:nvSpPr>
        <p:spPr>
          <a:xfrm>
            <a:off x="1880602" y="3238511"/>
            <a:ext cx="2617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+ 30 = 50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E4DAAD-10A9-421E-914E-CEC0EF3E2DBF}"/>
              </a:ext>
            </a:extLst>
          </p:cNvPr>
          <p:cNvSpPr txBox="1"/>
          <p:nvPr/>
        </p:nvSpPr>
        <p:spPr>
          <a:xfrm>
            <a:off x="1852901" y="3857344"/>
            <a:ext cx="2617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+ 3 = 8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3E6D9A-5839-48B5-A934-87EF5E23AAB3}"/>
              </a:ext>
            </a:extLst>
          </p:cNvPr>
          <p:cNvSpPr txBox="1"/>
          <p:nvPr/>
        </p:nvSpPr>
        <p:spPr>
          <a:xfrm>
            <a:off x="1880601" y="4428338"/>
            <a:ext cx="2617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+ 8 = 58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AE8435-9FCF-4EA1-818F-D6D5035BE631}"/>
              </a:ext>
            </a:extLst>
          </p:cNvPr>
          <p:cNvSpPr txBox="1"/>
          <p:nvPr/>
        </p:nvSpPr>
        <p:spPr>
          <a:xfrm>
            <a:off x="4573876" y="1698096"/>
            <a:ext cx="766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443E82-C466-44F9-BC1F-EC584119E37D}"/>
              </a:ext>
            </a:extLst>
          </p:cNvPr>
          <p:cNvSpPr txBox="1"/>
          <p:nvPr/>
        </p:nvSpPr>
        <p:spPr>
          <a:xfrm>
            <a:off x="7438163" y="1707952"/>
            <a:ext cx="2617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1  +  1 9  =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241C8F1-0519-4A7B-99D4-430161F6B9D1}"/>
              </a:ext>
            </a:extLst>
          </p:cNvPr>
          <p:cNvGrpSpPr/>
          <p:nvPr/>
        </p:nvGrpSpPr>
        <p:grpSpPr>
          <a:xfrm>
            <a:off x="6969745" y="2189127"/>
            <a:ext cx="1447899" cy="920249"/>
            <a:chOff x="583809" y="3044376"/>
            <a:chExt cx="1793631" cy="1495340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209B7927-D11D-44F9-9CF0-BEB27B4C473A}"/>
                </a:ext>
              </a:extLst>
            </p:cNvPr>
            <p:cNvCxnSpPr/>
            <p:nvPr/>
          </p:nvCxnSpPr>
          <p:spPr>
            <a:xfrm flipH="1">
              <a:off x="1100800" y="3044376"/>
              <a:ext cx="281352" cy="545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F35EC77-86F3-407B-B8C4-24A158FFCE4A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>
              <a:off x="1392703" y="3044376"/>
              <a:ext cx="548639" cy="5451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841C8103-5978-4602-B0A4-F290C8A0DF2C}"/>
                </a:ext>
              </a:extLst>
            </p:cNvPr>
            <p:cNvSpPr/>
            <p:nvPr/>
          </p:nvSpPr>
          <p:spPr>
            <a:xfrm>
              <a:off x="583809" y="3589499"/>
              <a:ext cx="872197" cy="950217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370247AD-E3B0-4AA3-B6D6-684E7F2EFB47}"/>
                </a:ext>
              </a:extLst>
            </p:cNvPr>
            <p:cNvSpPr/>
            <p:nvPr/>
          </p:nvSpPr>
          <p:spPr>
            <a:xfrm>
              <a:off x="1505243" y="3589498"/>
              <a:ext cx="872197" cy="950218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475E4728-0580-4E6C-B164-A3E27DAC1A17}"/>
              </a:ext>
            </a:extLst>
          </p:cNvPr>
          <p:cNvGrpSpPr/>
          <p:nvPr/>
        </p:nvGrpSpPr>
        <p:grpSpPr>
          <a:xfrm>
            <a:off x="8417644" y="2189127"/>
            <a:ext cx="1447899" cy="932451"/>
            <a:chOff x="583809" y="3044376"/>
            <a:chExt cx="1793631" cy="1515167"/>
          </a:xfrm>
        </p:grpSpPr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920BE4C9-2C66-4776-A626-8E50D0B1BF8F}"/>
                </a:ext>
              </a:extLst>
            </p:cNvPr>
            <p:cNvCxnSpPr/>
            <p:nvPr/>
          </p:nvCxnSpPr>
          <p:spPr>
            <a:xfrm flipH="1">
              <a:off x="1100800" y="3044376"/>
              <a:ext cx="281352" cy="545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11E89898-D0FB-46C6-A7AB-77C40B473E44}"/>
                </a:ext>
              </a:extLst>
            </p:cNvPr>
            <p:cNvCxnSpPr>
              <a:cxnSpLocks/>
              <a:endCxn id="33" idx="0"/>
            </p:cNvCxnSpPr>
            <p:nvPr/>
          </p:nvCxnSpPr>
          <p:spPr>
            <a:xfrm>
              <a:off x="1392703" y="3044376"/>
              <a:ext cx="548639" cy="5451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4496FE9B-F554-4AF7-BA15-926ED958FED1}"/>
                </a:ext>
              </a:extLst>
            </p:cNvPr>
            <p:cNvSpPr/>
            <p:nvPr/>
          </p:nvSpPr>
          <p:spPr>
            <a:xfrm>
              <a:off x="583809" y="3589499"/>
              <a:ext cx="872197" cy="970044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E43C5AB6-DD04-497B-8B32-BC5C2C1ECBC5}"/>
                </a:ext>
              </a:extLst>
            </p:cNvPr>
            <p:cNvSpPr/>
            <p:nvPr/>
          </p:nvSpPr>
          <p:spPr>
            <a:xfrm>
              <a:off x="1505243" y="3589498"/>
              <a:ext cx="872197" cy="950218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FB358C0-FB66-4E8E-B767-AD2ECBF1254F}"/>
              </a:ext>
            </a:extLst>
          </p:cNvPr>
          <p:cNvSpPr txBox="1"/>
          <p:nvPr/>
        </p:nvSpPr>
        <p:spPr>
          <a:xfrm>
            <a:off x="7322456" y="3236164"/>
            <a:ext cx="2617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+ 10 = 40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C498667-CCC6-4E33-AD90-D7C2BDC80E27}"/>
              </a:ext>
            </a:extLst>
          </p:cNvPr>
          <p:cNvSpPr txBox="1"/>
          <p:nvPr/>
        </p:nvSpPr>
        <p:spPr>
          <a:xfrm>
            <a:off x="7294755" y="3854997"/>
            <a:ext cx="2617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+ 9 = 10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D2461D-BBA4-469B-87D2-CC87209FA064}"/>
              </a:ext>
            </a:extLst>
          </p:cNvPr>
          <p:cNvSpPr txBox="1"/>
          <p:nvPr/>
        </p:nvSpPr>
        <p:spPr>
          <a:xfrm>
            <a:off x="7322455" y="4425991"/>
            <a:ext cx="2617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+ 10 = 50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C375BA-2A7E-4BDF-A2F8-93A80A2D4AA5}"/>
              </a:ext>
            </a:extLst>
          </p:cNvPr>
          <p:cNvSpPr txBox="1"/>
          <p:nvPr/>
        </p:nvSpPr>
        <p:spPr>
          <a:xfrm>
            <a:off x="9706238" y="1695749"/>
            <a:ext cx="766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6785596-97C8-46FE-8A96-700C875A2DD8}"/>
              </a:ext>
            </a:extLst>
          </p:cNvPr>
          <p:cNvCxnSpPr/>
          <p:nvPr/>
        </p:nvCxnSpPr>
        <p:spPr>
          <a:xfrm>
            <a:off x="4573876" y="2240988"/>
            <a:ext cx="678523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314F1756-03ED-441D-A6F4-C43AE5405908}"/>
              </a:ext>
            </a:extLst>
          </p:cNvPr>
          <p:cNvCxnSpPr/>
          <p:nvPr/>
        </p:nvCxnSpPr>
        <p:spPr>
          <a:xfrm>
            <a:off x="9706238" y="2268337"/>
            <a:ext cx="678523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20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2">
            <a:extLst>
              <a:ext uri="{FF2B5EF4-FFF2-40B4-BE49-F238E27FC236}">
                <a16:creationId xmlns:a16="http://schemas.microsoft.com/office/drawing/2014/main" id="{7F98164D-FDC6-4730-81C8-A333F2313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9820AA-8442-4BDA-953B-7EFABC86F5E5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26-bet, 3-misol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392989-0F84-4278-BEE6-EEEA4C333A21}"/>
              </a:ext>
            </a:extLst>
          </p:cNvPr>
          <p:cNvSpPr txBox="1"/>
          <p:nvPr/>
        </p:nvSpPr>
        <p:spPr>
          <a:xfrm>
            <a:off x="1575581" y="1086177"/>
            <a:ext cx="945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ifodaning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74 ga </a:t>
            </a:r>
            <a:r>
              <a:rPr lang="en-US" sz="36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8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45DF3E-A735-4E1C-B12C-FA22FC32E104}"/>
              </a:ext>
            </a:extLst>
          </p:cNvPr>
          <p:cNvSpPr txBox="1"/>
          <p:nvPr/>
        </p:nvSpPr>
        <p:spPr>
          <a:xfrm>
            <a:off x="1996309" y="1710299"/>
            <a:ext cx="2617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8  +   4 8   =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C96AE8F-0F1D-4ADE-99F8-11C83980F2D7}"/>
              </a:ext>
            </a:extLst>
          </p:cNvPr>
          <p:cNvGrpSpPr/>
          <p:nvPr/>
        </p:nvGrpSpPr>
        <p:grpSpPr>
          <a:xfrm>
            <a:off x="1527891" y="2191474"/>
            <a:ext cx="1447899" cy="920249"/>
            <a:chOff x="583809" y="3044376"/>
            <a:chExt cx="1793631" cy="1495340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800219B4-3748-4849-860D-124F061919F2}"/>
                </a:ext>
              </a:extLst>
            </p:cNvPr>
            <p:cNvCxnSpPr/>
            <p:nvPr/>
          </p:nvCxnSpPr>
          <p:spPr>
            <a:xfrm flipH="1">
              <a:off x="1100800" y="3044376"/>
              <a:ext cx="281352" cy="545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7BE604C8-FA7A-4003-A685-B94FB8FCFD10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>
              <a:off x="1392703" y="3044376"/>
              <a:ext cx="548639" cy="5451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0083F1A8-60D8-47CF-A539-1E20D545F60B}"/>
                </a:ext>
              </a:extLst>
            </p:cNvPr>
            <p:cNvSpPr/>
            <p:nvPr/>
          </p:nvSpPr>
          <p:spPr>
            <a:xfrm>
              <a:off x="583809" y="3589499"/>
              <a:ext cx="872197" cy="950217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A56E4D52-352D-4C3C-BD65-D814FC6F0E4C}"/>
                </a:ext>
              </a:extLst>
            </p:cNvPr>
            <p:cNvSpPr/>
            <p:nvPr/>
          </p:nvSpPr>
          <p:spPr>
            <a:xfrm>
              <a:off x="1505243" y="3589498"/>
              <a:ext cx="872197" cy="950218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0A029E6-55F7-481D-ADD3-2A00C0138ABA}"/>
              </a:ext>
            </a:extLst>
          </p:cNvPr>
          <p:cNvGrpSpPr/>
          <p:nvPr/>
        </p:nvGrpSpPr>
        <p:grpSpPr>
          <a:xfrm>
            <a:off x="2975790" y="2191474"/>
            <a:ext cx="1447899" cy="932451"/>
            <a:chOff x="583809" y="3044376"/>
            <a:chExt cx="1793631" cy="1515167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B5F0263D-FA06-4741-BD1A-FB524E02C41E}"/>
                </a:ext>
              </a:extLst>
            </p:cNvPr>
            <p:cNvCxnSpPr/>
            <p:nvPr/>
          </p:nvCxnSpPr>
          <p:spPr>
            <a:xfrm flipH="1">
              <a:off x="1100800" y="3044376"/>
              <a:ext cx="281352" cy="545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12366D70-048E-4DEC-BCF2-969105A054AC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1392703" y="3044376"/>
              <a:ext cx="548639" cy="5451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E811B7EC-4F2E-43C0-8CC0-0D7EC3F4D9AE}"/>
                </a:ext>
              </a:extLst>
            </p:cNvPr>
            <p:cNvSpPr/>
            <p:nvPr/>
          </p:nvSpPr>
          <p:spPr>
            <a:xfrm>
              <a:off x="583809" y="3589499"/>
              <a:ext cx="872197" cy="970044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35358CF1-DFEB-4E9D-88B7-BE1A4CE79955}"/>
                </a:ext>
              </a:extLst>
            </p:cNvPr>
            <p:cNvSpPr/>
            <p:nvPr/>
          </p:nvSpPr>
          <p:spPr>
            <a:xfrm>
              <a:off x="1505243" y="3589498"/>
              <a:ext cx="872197" cy="950218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C710814-A7C9-4C27-A92F-739E7D98F78D}"/>
              </a:ext>
            </a:extLst>
          </p:cNvPr>
          <p:cNvSpPr txBox="1"/>
          <p:nvPr/>
        </p:nvSpPr>
        <p:spPr>
          <a:xfrm>
            <a:off x="1880602" y="3238511"/>
            <a:ext cx="2617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+ 40 = 60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E4DAAD-10A9-421E-914E-CEC0EF3E2DBF}"/>
              </a:ext>
            </a:extLst>
          </p:cNvPr>
          <p:cNvSpPr txBox="1"/>
          <p:nvPr/>
        </p:nvSpPr>
        <p:spPr>
          <a:xfrm>
            <a:off x="1852901" y="3857344"/>
            <a:ext cx="2617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+ 8 = 10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3E6D9A-5839-48B5-A934-87EF5E23AAB3}"/>
              </a:ext>
            </a:extLst>
          </p:cNvPr>
          <p:cNvSpPr txBox="1"/>
          <p:nvPr/>
        </p:nvSpPr>
        <p:spPr>
          <a:xfrm>
            <a:off x="1880601" y="4428338"/>
            <a:ext cx="2617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+ 16 = 76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AE8435-9FCF-4EA1-818F-D6D5035BE631}"/>
              </a:ext>
            </a:extLst>
          </p:cNvPr>
          <p:cNvSpPr txBox="1"/>
          <p:nvPr/>
        </p:nvSpPr>
        <p:spPr>
          <a:xfrm>
            <a:off x="4573876" y="1698096"/>
            <a:ext cx="766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443E82-C466-44F9-BC1F-EC584119E37D}"/>
              </a:ext>
            </a:extLst>
          </p:cNvPr>
          <p:cNvSpPr txBox="1"/>
          <p:nvPr/>
        </p:nvSpPr>
        <p:spPr>
          <a:xfrm>
            <a:off x="7438163" y="1707952"/>
            <a:ext cx="2617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  +  3 8  =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241C8F1-0519-4A7B-99D4-430161F6B9D1}"/>
              </a:ext>
            </a:extLst>
          </p:cNvPr>
          <p:cNvGrpSpPr/>
          <p:nvPr/>
        </p:nvGrpSpPr>
        <p:grpSpPr>
          <a:xfrm>
            <a:off x="6969745" y="2189127"/>
            <a:ext cx="1447899" cy="920249"/>
            <a:chOff x="583809" y="3044376"/>
            <a:chExt cx="1793631" cy="1495340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209B7927-D11D-44F9-9CF0-BEB27B4C473A}"/>
                </a:ext>
              </a:extLst>
            </p:cNvPr>
            <p:cNvCxnSpPr/>
            <p:nvPr/>
          </p:nvCxnSpPr>
          <p:spPr>
            <a:xfrm flipH="1">
              <a:off x="1100800" y="3044376"/>
              <a:ext cx="281352" cy="545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F35EC77-86F3-407B-B8C4-24A158FFCE4A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>
              <a:off x="1392703" y="3044376"/>
              <a:ext cx="548639" cy="5451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841C8103-5978-4602-B0A4-F290C8A0DF2C}"/>
                </a:ext>
              </a:extLst>
            </p:cNvPr>
            <p:cNvSpPr/>
            <p:nvPr/>
          </p:nvSpPr>
          <p:spPr>
            <a:xfrm>
              <a:off x="583809" y="3589499"/>
              <a:ext cx="872197" cy="950217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370247AD-E3B0-4AA3-B6D6-684E7F2EFB47}"/>
                </a:ext>
              </a:extLst>
            </p:cNvPr>
            <p:cNvSpPr/>
            <p:nvPr/>
          </p:nvSpPr>
          <p:spPr>
            <a:xfrm>
              <a:off x="1505243" y="3589498"/>
              <a:ext cx="872197" cy="950218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475E4728-0580-4E6C-B164-A3E27DAC1A17}"/>
              </a:ext>
            </a:extLst>
          </p:cNvPr>
          <p:cNvGrpSpPr/>
          <p:nvPr/>
        </p:nvGrpSpPr>
        <p:grpSpPr>
          <a:xfrm>
            <a:off x="8417644" y="2189127"/>
            <a:ext cx="1447899" cy="932451"/>
            <a:chOff x="583809" y="3044376"/>
            <a:chExt cx="1793631" cy="1515167"/>
          </a:xfrm>
        </p:grpSpPr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920BE4C9-2C66-4776-A626-8E50D0B1BF8F}"/>
                </a:ext>
              </a:extLst>
            </p:cNvPr>
            <p:cNvCxnSpPr/>
            <p:nvPr/>
          </p:nvCxnSpPr>
          <p:spPr>
            <a:xfrm flipH="1">
              <a:off x="1100800" y="3044376"/>
              <a:ext cx="281352" cy="545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11E89898-D0FB-46C6-A7AB-77C40B473E44}"/>
                </a:ext>
              </a:extLst>
            </p:cNvPr>
            <p:cNvCxnSpPr>
              <a:cxnSpLocks/>
              <a:endCxn id="33" idx="0"/>
            </p:cNvCxnSpPr>
            <p:nvPr/>
          </p:nvCxnSpPr>
          <p:spPr>
            <a:xfrm>
              <a:off x="1392703" y="3044376"/>
              <a:ext cx="548639" cy="5451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4496FE9B-F554-4AF7-BA15-926ED958FED1}"/>
                </a:ext>
              </a:extLst>
            </p:cNvPr>
            <p:cNvSpPr/>
            <p:nvPr/>
          </p:nvSpPr>
          <p:spPr>
            <a:xfrm>
              <a:off x="583809" y="3589499"/>
              <a:ext cx="872197" cy="970044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E43C5AB6-DD04-497B-8B32-BC5C2C1ECBC5}"/>
                </a:ext>
              </a:extLst>
            </p:cNvPr>
            <p:cNvSpPr/>
            <p:nvPr/>
          </p:nvSpPr>
          <p:spPr>
            <a:xfrm>
              <a:off x="1505243" y="3589498"/>
              <a:ext cx="872197" cy="950218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FB358C0-FB66-4E8E-B767-AD2ECBF1254F}"/>
              </a:ext>
            </a:extLst>
          </p:cNvPr>
          <p:cNvSpPr txBox="1"/>
          <p:nvPr/>
        </p:nvSpPr>
        <p:spPr>
          <a:xfrm>
            <a:off x="7322456" y="3236164"/>
            <a:ext cx="2617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+ 30 = 60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C498667-CCC6-4E33-AD90-D7C2BDC80E27}"/>
              </a:ext>
            </a:extLst>
          </p:cNvPr>
          <p:cNvSpPr txBox="1"/>
          <p:nvPr/>
        </p:nvSpPr>
        <p:spPr>
          <a:xfrm>
            <a:off x="7294755" y="3854997"/>
            <a:ext cx="2617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+ 8 = 14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D2461D-BBA4-469B-87D2-CC87209FA064}"/>
              </a:ext>
            </a:extLst>
          </p:cNvPr>
          <p:cNvSpPr txBox="1"/>
          <p:nvPr/>
        </p:nvSpPr>
        <p:spPr>
          <a:xfrm>
            <a:off x="7322455" y="4425991"/>
            <a:ext cx="2617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+ 14 = 74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C375BA-2A7E-4BDF-A2F8-93A80A2D4AA5}"/>
              </a:ext>
            </a:extLst>
          </p:cNvPr>
          <p:cNvSpPr txBox="1"/>
          <p:nvPr/>
        </p:nvSpPr>
        <p:spPr>
          <a:xfrm>
            <a:off x="9706238" y="1695749"/>
            <a:ext cx="766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6785596-97C8-46FE-8A96-700C875A2DD8}"/>
              </a:ext>
            </a:extLst>
          </p:cNvPr>
          <p:cNvCxnSpPr/>
          <p:nvPr/>
        </p:nvCxnSpPr>
        <p:spPr>
          <a:xfrm>
            <a:off x="4573876" y="2240988"/>
            <a:ext cx="678523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314F1756-03ED-441D-A6F4-C43AE5405908}"/>
              </a:ext>
            </a:extLst>
          </p:cNvPr>
          <p:cNvCxnSpPr/>
          <p:nvPr/>
        </p:nvCxnSpPr>
        <p:spPr>
          <a:xfrm>
            <a:off x="9706238" y="2268337"/>
            <a:ext cx="678523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>
            <a:extLst>
              <a:ext uri="{FF2B5EF4-FFF2-40B4-BE49-F238E27FC236}">
                <a16:creationId xmlns:a16="http://schemas.microsoft.com/office/drawing/2014/main" id="{0111A1C0-3F12-47F8-95AD-2F071CF06419}"/>
              </a:ext>
            </a:extLst>
          </p:cNvPr>
          <p:cNvSpPr/>
          <p:nvPr/>
        </p:nvSpPr>
        <p:spPr>
          <a:xfrm>
            <a:off x="6969745" y="1698096"/>
            <a:ext cx="3820175" cy="60540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93918CFF-5F55-4C64-B34E-98F05D8012FC}"/>
              </a:ext>
            </a:extLst>
          </p:cNvPr>
          <p:cNvCxnSpPr/>
          <p:nvPr/>
        </p:nvCxnSpPr>
        <p:spPr>
          <a:xfrm>
            <a:off x="6096000" y="1695749"/>
            <a:ext cx="678523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43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34" grpId="0"/>
      <p:bldP spid="35" grpId="0"/>
      <p:bldP spid="36" grpId="0"/>
      <p:bldP spid="37" grpId="0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6011</TotalTime>
  <Words>403</Words>
  <Application>Microsoft Office PowerPoint</Application>
  <PresentationFormat>Широкоэкранный</PresentationFormat>
  <Paragraphs>152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jamshid otamirzayev</dc:creator>
  <cp:lastModifiedBy>jamshid otamirzayev</cp:lastModifiedBy>
  <cp:revision>38</cp:revision>
  <dcterms:created xsi:type="dcterms:W3CDTF">2021-08-13T19:28:58Z</dcterms:created>
  <dcterms:modified xsi:type="dcterms:W3CDTF">2021-09-07T11:50:15Z</dcterms:modified>
</cp:coreProperties>
</file>