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4" r:id="rId3"/>
    <p:sldId id="276" r:id="rId4"/>
    <p:sldId id="512" r:id="rId5"/>
    <p:sldId id="421" r:id="rId6"/>
    <p:sldId id="514" r:id="rId7"/>
    <p:sldId id="516" r:id="rId8"/>
    <p:sldId id="513" r:id="rId9"/>
    <p:sldId id="518" r:id="rId10"/>
    <p:sldId id="483" r:id="rId11"/>
    <p:sldId id="519" r:id="rId12"/>
    <p:sldId id="319" r:id="rId13"/>
    <p:sldId id="497" r:id="rId14"/>
    <p:sldId id="32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45B1"/>
    <a:srgbClr val="FFFFFF"/>
    <a:srgbClr val="FF3399"/>
    <a:srgbClr val="BAC345"/>
    <a:srgbClr val="AE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64C4B-C2FD-4F21-9BA4-7A84F0F267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890AA-4CA7-4BCF-B807-0BED25ECCFCB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O‘rin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almashtirish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xossasi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97FC7F-A175-49C2-9A7A-3C5BF0F24079}" type="parTrans" cxnId="{35FCD259-2A61-42F1-A5F5-830E308C0A14}">
      <dgm:prSet/>
      <dgm:spPr/>
      <dgm:t>
        <a:bodyPr/>
        <a:lstStyle/>
        <a:p>
          <a:endParaRPr lang="ru-RU"/>
        </a:p>
      </dgm:t>
    </dgm:pt>
    <dgm:pt modelId="{BDF63638-96D8-4D13-A056-5E3908C6885E}" type="sibTrans" cxnId="{35FCD259-2A61-42F1-A5F5-830E308C0A14}">
      <dgm:prSet/>
      <dgm:spPr/>
      <dgm:t>
        <a:bodyPr/>
        <a:lstStyle/>
        <a:p>
          <a:endParaRPr lang="ru-RU"/>
        </a:p>
      </dgm:t>
    </dgm:pt>
    <dgm:pt modelId="{CBCE1884-AEF2-4794-B8E5-E7C60E286178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C4A897-58E1-43EC-B5E8-F5DF8B4FFD91}" type="parTrans" cxnId="{690A978E-7B5D-4A10-AD79-F10EF63E97C3}">
      <dgm:prSet/>
      <dgm:spPr/>
      <dgm:t>
        <a:bodyPr/>
        <a:lstStyle/>
        <a:p>
          <a:endParaRPr lang="ru-RU"/>
        </a:p>
      </dgm:t>
    </dgm:pt>
    <dgm:pt modelId="{E3BED436-F3DC-4679-8C1A-61CC921AEAC6}" type="sibTrans" cxnId="{690A978E-7B5D-4A10-AD79-F10EF63E97C3}">
      <dgm:prSet/>
      <dgm:spPr/>
      <dgm:t>
        <a:bodyPr/>
        <a:lstStyle/>
        <a:p>
          <a:endParaRPr lang="ru-RU"/>
        </a:p>
      </dgm:t>
    </dgm:pt>
    <dgm:pt modelId="{23BA962F-F2B2-4BDD-9F6D-04B0FBBE6BB6}">
      <dgm:prSet phldrT="[Текст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Bo‘sh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katakchalarni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to‘ldiramiz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2B7AB0-724C-4708-A8FB-51683A98EBCA}" type="parTrans" cxnId="{4E6FEABD-FAD6-4365-B6ED-3E81C9A6E33A}">
      <dgm:prSet/>
      <dgm:spPr/>
      <dgm:t>
        <a:bodyPr/>
        <a:lstStyle/>
        <a:p>
          <a:endParaRPr lang="ru-RU"/>
        </a:p>
      </dgm:t>
    </dgm:pt>
    <dgm:pt modelId="{7CD37EC7-3E68-4F00-813A-6F5AF631CD89}" type="sibTrans" cxnId="{4E6FEABD-FAD6-4365-B6ED-3E81C9A6E33A}">
      <dgm:prSet/>
      <dgm:spPr/>
      <dgm:t>
        <a:bodyPr/>
        <a:lstStyle/>
        <a:p>
          <a:endParaRPr lang="ru-RU"/>
        </a:p>
      </dgm:t>
    </dgm:pt>
    <dgm:pt modelId="{1EB5BD5A-6D93-4661-BE98-1C74BD927976}" type="pres">
      <dgm:prSet presAssocID="{E1264C4B-C2FD-4F21-9BA4-7A84F0F26752}" presName="Name0" presStyleCnt="0">
        <dgm:presLayoutVars>
          <dgm:chMax val="7"/>
          <dgm:chPref val="7"/>
          <dgm:dir/>
        </dgm:presLayoutVars>
      </dgm:prSet>
      <dgm:spPr/>
    </dgm:pt>
    <dgm:pt modelId="{CBB2BC13-9F65-44B5-A46B-AE143739BF64}" type="pres">
      <dgm:prSet presAssocID="{E1264C4B-C2FD-4F21-9BA4-7A84F0F26752}" presName="Name1" presStyleCnt="0"/>
      <dgm:spPr/>
    </dgm:pt>
    <dgm:pt modelId="{03FDB603-F1DB-4933-8E63-5F5452C1DB17}" type="pres">
      <dgm:prSet presAssocID="{E1264C4B-C2FD-4F21-9BA4-7A84F0F26752}" presName="cycle" presStyleCnt="0"/>
      <dgm:spPr/>
    </dgm:pt>
    <dgm:pt modelId="{832A389E-647E-4783-B964-EDEF9B6E7347}" type="pres">
      <dgm:prSet presAssocID="{E1264C4B-C2FD-4F21-9BA4-7A84F0F26752}" presName="srcNode" presStyleLbl="node1" presStyleIdx="0" presStyleCnt="3"/>
      <dgm:spPr/>
    </dgm:pt>
    <dgm:pt modelId="{799B049F-5538-463A-A189-89C24B286C56}" type="pres">
      <dgm:prSet presAssocID="{E1264C4B-C2FD-4F21-9BA4-7A84F0F26752}" presName="conn" presStyleLbl="parChTrans1D2" presStyleIdx="0" presStyleCnt="1"/>
      <dgm:spPr/>
    </dgm:pt>
    <dgm:pt modelId="{B6BB8896-C02B-4046-B8D6-59BF867B46D2}" type="pres">
      <dgm:prSet presAssocID="{E1264C4B-C2FD-4F21-9BA4-7A84F0F26752}" presName="extraNode" presStyleLbl="node1" presStyleIdx="0" presStyleCnt="3"/>
      <dgm:spPr/>
    </dgm:pt>
    <dgm:pt modelId="{547E438B-95C0-4BEB-AD8D-0F36B5545A2F}" type="pres">
      <dgm:prSet presAssocID="{E1264C4B-C2FD-4F21-9BA4-7A84F0F26752}" presName="dstNode" presStyleLbl="node1" presStyleIdx="0" presStyleCnt="3"/>
      <dgm:spPr/>
    </dgm:pt>
    <dgm:pt modelId="{72DD75F2-466F-4222-AFEA-AB38CA1EFBCA}" type="pres">
      <dgm:prSet presAssocID="{A24890AA-4CA7-4BCF-B807-0BED25ECCFCB}" presName="text_1" presStyleLbl="node1" presStyleIdx="0" presStyleCnt="3">
        <dgm:presLayoutVars>
          <dgm:bulletEnabled val="1"/>
        </dgm:presLayoutVars>
      </dgm:prSet>
      <dgm:spPr/>
    </dgm:pt>
    <dgm:pt modelId="{DFA75688-6BB6-4A2D-8CAA-89B0F12F69AD}" type="pres">
      <dgm:prSet presAssocID="{A24890AA-4CA7-4BCF-B807-0BED25ECCFCB}" presName="accent_1" presStyleCnt="0"/>
      <dgm:spPr/>
    </dgm:pt>
    <dgm:pt modelId="{585B208A-1937-4084-8BD7-6C135AD8B775}" type="pres">
      <dgm:prSet presAssocID="{A24890AA-4CA7-4BCF-B807-0BED25ECCFCB}" presName="accentRepeatNode" presStyleLbl="solidFgAcc1" presStyleIdx="0" presStyleCnt="3"/>
      <dgm:spPr>
        <a:solidFill>
          <a:schemeClr val="accent3">
            <a:lumMod val="40000"/>
            <a:lumOff val="60000"/>
          </a:schemeClr>
        </a:solidFill>
      </dgm:spPr>
    </dgm:pt>
    <dgm:pt modelId="{FEA77B8D-F546-4CBE-9CFE-7528CE77471F}" type="pres">
      <dgm:prSet presAssocID="{CBCE1884-AEF2-4794-B8E5-E7C60E286178}" presName="text_2" presStyleLbl="node1" presStyleIdx="1" presStyleCnt="3">
        <dgm:presLayoutVars>
          <dgm:bulletEnabled val="1"/>
        </dgm:presLayoutVars>
      </dgm:prSet>
      <dgm:spPr/>
    </dgm:pt>
    <dgm:pt modelId="{B43053C3-9A9B-44D5-A18F-993A179CDE71}" type="pres">
      <dgm:prSet presAssocID="{CBCE1884-AEF2-4794-B8E5-E7C60E286178}" presName="accent_2" presStyleCnt="0"/>
      <dgm:spPr/>
    </dgm:pt>
    <dgm:pt modelId="{856B0993-2243-464A-856C-033687F97A34}" type="pres">
      <dgm:prSet presAssocID="{CBCE1884-AEF2-4794-B8E5-E7C60E286178}" presName="accentRepeatNode" presStyleLbl="solidFgAcc1" presStyleIdx="1" presStyleCnt="3"/>
      <dgm:spPr>
        <a:solidFill>
          <a:schemeClr val="accent2">
            <a:lumMod val="60000"/>
            <a:lumOff val="40000"/>
          </a:schemeClr>
        </a:solidFill>
      </dgm:spPr>
    </dgm:pt>
    <dgm:pt modelId="{6F4780F7-75A9-4BD7-8EEF-A043D4F8E33A}" type="pres">
      <dgm:prSet presAssocID="{23BA962F-F2B2-4BDD-9F6D-04B0FBBE6BB6}" presName="text_3" presStyleLbl="node1" presStyleIdx="2" presStyleCnt="3">
        <dgm:presLayoutVars>
          <dgm:bulletEnabled val="1"/>
        </dgm:presLayoutVars>
      </dgm:prSet>
      <dgm:spPr/>
    </dgm:pt>
    <dgm:pt modelId="{3554ACA8-A061-462F-878C-9672DB145E5B}" type="pres">
      <dgm:prSet presAssocID="{23BA962F-F2B2-4BDD-9F6D-04B0FBBE6BB6}" presName="accent_3" presStyleCnt="0"/>
      <dgm:spPr/>
    </dgm:pt>
    <dgm:pt modelId="{48DB1AAE-2881-45FF-BA9E-65BABF3D5649}" type="pres">
      <dgm:prSet presAssocID="{23BA962F-F2B2-4BDD-9F6D-04B0FBBE6BB6}" presName="accentRepeatNode" presStyleLbl="solidFgAcc1" presStyleIdx="2" presStyleCnt="3"/>
      <dgm:spPr>
        <a:solidFill>
          <a:schemeClr val="accent4">
            <a:lumMod val="60000"/>
            <a:lumOff val="40000"/>
          </a:schemeClr>
        </a:solidFill>
      </dgm:spPr>
    </dgm:pt>
  </dgm:ptLst>
  <dgm:cxnLst>
    <dgm:cxn modelId="{4554660F-C8C8-4405-B66C-36718336301D}" type="presOf" srcId="{CBCE1884-AEF2-4794-B8E5-E7C60E286178}" destId="{FEA77B8D-F546-4CBE-9CFE-7528CE77471F}" srcOrd="0" destOrd="0" presId="urn:microsoft.com/office/officeart/2008/layout/VerticalCurvedList"/>
    <dgm:cxn modelId="{6F063516-46C9-4D77-9D76-FF482905C6E0}" type="presOf" srcId="{23BA962F-F2B2-4BDD-9F6D-04B0FBBE6BB6}" destId="{6F4780F7-75A9-4BD7-8EEF-A043D4F8E33A}" srcOrd="0" destOrd="0" presId="urn:microsoft.com/office/officeart/2008/layout/VerticalCurvedList"/>
    <dgm:cxn modelId="{807A5858-336F-48B6-8049-5071658F9156}" type="presOf" srcId="{BDF63638-96D8-4D13-A056-5E3908C6885E}" destId="{799B049F-5538-463A-A189-89C24B286C56}" srcOrd="0" destOrd="0" presId="urn:microsoft.com/office/officeart/2008/layout/VerticalCurvedList"/>
    <dgm:cxn modelId="{35FCD259-2A61-42F1-A5F5-830E308C0A14}" srcId="{E1264C4B-C2FD-4F21-9BA4-7A84F0F26752}" destId="{A24890AA-4CA7-4BCF-B807-0BED25ECCFCB}" srcOrd="0" destOrd="0" parTransId="{0B97FC7F-A175-49C2-9A7A-3C5BF0F24079}" sibTransId="{BDF63638-96D8-4D13-A056-5E3908C6885E}"/>
    <dgm:cxn modelId="{690A978E-7B5D-4A10-AD79-F10EF63E97C3}" srcId="{E1264C4B-C2FD-4F21-9BA4-7A84F0F26752}" destId="{CBCE1884-AEF2-4794-B8E5-E7C60E286178}" srcOrd="1" destOrd="0" parTransId="{6AC4A897-58E1-43EC-B5E8-F5DF8B4FFD91}" sibTransId="{E3BED436-F3DC-4679-8C1A-61CC921AEAC6}"/>
    <dgm:cxn modelId="{4AA18095-970D-4BF5-9C4A-89ABB7F848E2}" type="presOf" srcId="{A24890AA-4CA7-4BCF-B807-0BED25ECCFCB}" destId="{72DD75F2-466F-4222-AFEA-AB38CA1EFBCA}" srcOrd="0" destOrd="0" presId="urn:microsoft.com/office/officeart/2008/layout/VerticalCurvedList"/>
    <dgm:cxn modelId="{2068FBA2-8D30-47DE-BB03-60A3ABD60375}" type="presOf" srcId="{E1264C4B-C2FD-4F21-9BA4-7A84F0F26752}" destId="{1EB5BD5A-6D93-4661-BE98-1C74BD927976}" srcOrd="0" destOrd="0" presId="urn:microsoft.com/office/officeart/2008/layout/VerticalCurvedList"/>
    <dgm:cxn modelId="{4E6FEABD-FAD6-4365-B6ED-3E81C9A6E33A}" srcId="{E1264C4B-C2FD-4F21-9BA4-7A84F0F26752}" destId="{23BA962F-F2B2-4BDD-9F6D-04B0FBBE6BB6}" srcOrd="2" destOrd="0" parTransId="{902B7AB0-724C-4708-A8FB-51683A98EBCA}" sibTransId="{7CD37EC7-3E68-4F00-813A-6F5AF631CD89}"/>
    <dgm:cxn modelId="{8DC41D2A-3CB2-4B1F-BC5C-334538D01842}" type="presParOf" srcId="{1EB5BD5A-6D93-4661-BE98-1C74BD927976}" destId="{CBB2BC13-9F65-44B5-A46B-AE143739BF64}" srcOrd="0" destOrd="0" presId="urn:microsoft.com/office/officeart/2008/layout/VerticalCurvedList"/>
    <dgm:cxn modelId="{0EC9394B-ECA3-4632-9A72-675C5C931454}" type="presParOf" srcId="{CBB2BC13-9F65-44B5-A46B-AE143739BF64}" destId="{03FDB603-F1DB-4933-8E63-5F5452C1DB17}" srcOrd="0" destOrd="0" presId="urn:microsoft.com/office/officeart/2008/layout/VerticalCurvedList"/>
    <dgm:cxn modelId="{E005113C-1ECF-4B34-9D28-C32F724E811D}" type="presParOf" srcId="{03FDB603-F1DB-4933-8E63-5F5452C1DB17}" destId="{832A389E-647E-4783-B964-EDEF9B6E7347}" srcOrd="0" destOrd="0" presId="urn:microsoft.com/office/officeart/2008/layout/VerticalCurvedList"/>
    <dgm:cxn modelId="{64CBC4EC-C062-45AB-B7EA-6E9115DFBE50}" type="presParOf" srcId="{03FDB603-F1DB-4933-8E63-5F5452C1DB17}" destId="{799B049F-5538-463A-A189-89C24B286C56}" srcOrd="1" destOrd="0" presId="urn:microsoft.com/office/officeart/2008/layout/VerticalCurvedList"/>
    <dgm:cxn modelId="{79C041C6-1851-4E70-AE4E-CF73CE1F20C5}" type="presParOf" srcId="{03FDB603-F1DB-4933-8E63-5F5452C1DB17}" destId="{B6BB8896-C02B-4046-B8D6-59BF867B46D2}" srcOrd="2" destOrd="0" presId="urn:microsoft.com/office/officeart/2008/layout/VerticalCurvedList"/>
    <dgm:cxn modelId="{A8A7B698-D2EA-4BE4-8F02-D15A7D0A6A9D}" type="presParOf" srcId="{03FDB603-F1DB-4933-8E63-5F5452C1DB17}" destId="{547E438B-95C0-4BEB-AD8D-0F36B5545A2F}" srcOrd="3" destOrd="0" presId="urn:microsoft.com/office/officeart/2008/layout/VerticalCurvedList"/>
    <dgm:cxn modelId="{17FC6AFE-0AF8-412A-8C40-DBA6D3B13743}" type="presParOf" srcId="{CBB2BC13-9F65-44B5-A46B-AE143739BF64}" destId="{72DD75F2-466F-4222-AFEA-AB38CA1EFBCA}" srcOrd="1" destOrd="0" presId="urn:microsoft.com/office/officeart/2008/layout/VerticalCurvedList"/>
    <dgm:cxn modelId="{7BE5A21E-754A-4E1C-A032-3C4A0459FE65}" type="presParOf" srcId="{CBB2BC13-9F65-44B5-A46B-AE143739BF64}" destId="{DFA75688-6BB6-4A2D-8CAA-89B0F12F69AD}" srcOrd="2" destOrd="0" presId="urn:microsoft.com/office/officeart/2008/layout/VerticalCurvedList"/>
    <dgm:cxn modelId="{82591F5D-3407-48E6-8DBB-727D160AD4F2}" type="presParOf" srcId="{DFA75688-6BB6-4A2D-8CAA-89B0F12F69AD}" destId="{585B208A-1937-4084-8BD7-6C135AD8B775}" srcOrd="0" destOrd="0" presId="urn:microsoft.com/office/officeart/2008/layout/VerticalCurvedList"/>
    <dgm:cxn modelId="{171B06D9-3725-48FC-BB88-579B78D6EA81}" type="presParOf" srcId="{CBB2BC13-9F65-44B5-A46B-AE143739BF64}" destId="{FEA77B8D-F546-4CBE-9CFE-7528CE77471F}" srcOrd="3" destOrd="0" presId="urn:microsoft.com/office/officeart/2008/layout/VerticalCurvedList"/>
    <dgm:cxn modelId="{C3B875F1-FB78-454B-81F6-174B859842F8}" type="presParOf" srcId="{CBB2BC13-9F65-44B5-A46B-AE143739BF64}" destId="{B43053C3-9A9B-44D5-A18F-993A179CDE71}" srcOrd="4" destOrd="0" presId="urn:microsoft.com/office/officeart/2008/layout/VerticalCurvedList"/>
    <dgm:cxn modelId="{770E4141-AD99-436B-992A-D4B3F5C424CE}" type="presParOf" srcId="{B43053C3-9A9B-44D5-A18F-993A179CDE71}" destId="{856B0993-2243-464A-856C-033687F97A34}" srcOrd="0" destOrd="0" presId="urn:microsoft.com/office/officeart/2008/layout/VerticalCurvedList"/>
    <dgm:cxn modelId="{178C7520-1C6A-4DFA-9A80-B1AB7EC572AA}" type="presParOf" srcId="{CBB2BC13-9F65-44B5-A46B-AE143739BF64}" destId="{6F4780F7-75A9-4BD7-8EEF-A043D4F8E33A}" srcOrd="5" destOrd="0" presId="urn:microsoft.com/office/officeart/2008/layout/VerticalCurvedList"/>
    <dgm:cxn modelId="{92000359-8D38-4099-9027-FAFC650D661C}" type="presParOf" srcId="{CBB2BC13-9F65-44B5-A46B-AE143739BF64}" destId="{3554ACA8-A061-462F-878C-9672DB145E5B}" srcOrd="6" destOrd="0" presId="urn:microsoft.com/office/officeart/2008/layout/VerticalCurvedList"/>
    <dgm:cxn modelId="{10D946F8-EB71-47FA-84ED-9A359570D206}" type="presParOf" srcId="{3554ACA8-A061-462F-878C-9672DB145E5B}" destId="{48DB1AAE-2881-45FF-BA9E-65BABF3D56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B049F-5538-463A-A189-89C24B286C56}">
      <dsp:nvSpPr>
        <dsp:cNvPr id="0" name=""/>
        <dsp:cNvSpPr/>
      </dsp:nvSpPr>
      <dsp:spPr>
        <a:xfrm>
          <a:off x="-5419048" y="-829870"/>
          <a:ext cx="6453177" cy="645317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D75F2-466F-4222-AFEA-AB38CA1EFBCA}">
      <dsp:nvSpPr>
        <dsp:cNvPr id="0" name=""/>
        <dsp:cNvSpPr/>
      </dsp:nvSpPr>
      <dsp:spPr>
        <a:xfrm>
          <a:off x="665328" y="479343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O‘rin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almashtirish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xossasi</a:t>
          </a:r>
          <a:endParaRPr lang="ru-RU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479343"/>
        <a:ext cx="7012478" cy="958687"/>
      </dsp:txXfrm>
    </dsp:sp>
    <dsp:sp modelId="{585B208A-1937-4084-8BD7-6C135AD8B775}">
      <dsp:nvSpPr>
        <dsp:cNvPr id="0" name=""/>
        <dsp:cNvSpPr/>
      </dsp:nvSpPr>
      <dsp:spPr>
        <a:xfrm>
          <a:off x="66149" y="359507"/>
          <a:ext cx="1198359" cy="1198359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77B8D-F546-4CBE-9CFE-7528CE77471F}">
      <dsp:nvSpPr>
        <dsp:cNvPr id="0" name=""/>
        <dsp:cNvSpPr/>
      </dsp:nvSpPr>
      <dsp:spPr>
        <a:xfrm>
          <a:off x="1013811" y="1917374"/>
          <a:ext cx="6663995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Masalalar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yechamiz</a:t>
          </a:r>
          <a:endParaRPr lang="ru-RU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3811" y="1917374"/>
        <a:ext cx="6663995" cy="958687"/>
      </dsp:txXfrm>
    </dsp:sp>
    <dsp:sp modelId="{856B0993-2243-464A-856C-033687F97A34}">
      <dsp:nvSpPr>
        <dsp:cNvPr id="0" name=""/>
        <dsp:cNvSpPr/>
      </dsp:nvSpPr>
      <dsp:spPr>
        <a:xfrm>
          <a:off x="414632" y="1797538"/>
          <a:ext cx="1198359" cy="119835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780F7-75A9-4BD7-8EEF-A043D4F8E33A}">
      <dsp:nvSpPr>
        <dsp:cNvPr id="0" name=""/>
        <dsp:cNvSpPr/>
      </dsp:nvSpPr>
      <dsp:spPr>
        <a:xfrm>
          <a:off x="665328" y="3355405"/>
          <a:ext cx="7012478" cy="9586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958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Bo‘sh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katakchalarni</a:t>
          </a:r>
          <a:r>
            <a:rPr lang="en-US" sz="3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8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to‘ldiramiz</a:t>
          </a:r>
          <a:endParaRPr lang="ru-RU" sz="3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328" y="3355405"/>
        <a:ext cx="7012478" cy="958687"/>
      </dsp:txXfrm>
    </dsp:sp>
    <dsp:sp modelId="{48DB1AAE-2881-45FF-BA9E-65BABF3D5649}">
      <dsp:nvSpPr>
        <dsp:cNvPr id="0" name=""/>
        <dsp:cNvSpPr/>
      </dsp:nvSpPr>
      <dsp:spPr>
        <a:xfrm>
          <a:off x="66149" y="3235569"/>
          <a:ext cx="1198359" cy="1198359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0C47-8BAA-4F9C-A800-03BBD9BA054A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233F-A479-429E-A203-E207F823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0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4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29233F-A479-429E-A203-E207F823E9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0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3BF3-E795-4F15-86C0-04CB8847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3409A-16F5-485D-86B9-808AEE61F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5EF3BA-2CC1-4F4A-87B5-0755D778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EC2FCC-5A0F-4DE9-BB4B-8AE5A030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0C54A1-AE44-4DB2-89A5-07D374225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5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4B2999-ACF4-4F2F-A124-087CB775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4F805-3E5F-4D69-9959-8095F2969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628E3-975E-4C2C-A640-368A8184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75D048-086D-4925-8F9F-8CD81A48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286968-C3B4-4AD6-983A-ED269E15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4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0F4863-3927-4B4C-9B27-E05B11A49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5514B1-E7B2-4D34-B511-0B749A16E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C6DD5-65F5-41A8-BE48-9BD4339E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1229B2-73CC-4956-888B-72C9FFE6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DF4940-AE3C-4DD6-BA17-D2145C9B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91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2AD57-1ED2-4F73-8F79-5D9C6A08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2A36B6-73B2-4E5B-A221-0A7E1424C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63B258-D983-479C-BD92-B9AB3C1E7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57C74D-0716-49E4-BEE7-DED98770B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75431-6F04-4C70-A042-3AE95945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7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0C3D-70A7-4C05-B836-AED049113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D4EC6D-C70E-4D13-A546-4E1534EB8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A8059-A994-4DFD-B6F0-161EAC96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3F15F-2FCC-40B6-AB24-5543B2D43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14FBA-07F1-47A4-8CE3-445CF026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3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34034-8AB2-4291-95EA-6E1428935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FF69CA-6809-40FC-BE65-EF2561784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D0FA82-5C20-4AC5-A779-E7315425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6CE03-9FC4-41B6-A2DB-0B0AF4E5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D5369C-91B5-4E08-A0D2-D94C8C8C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C0085B-ABB1-492B-9E42-E16D3236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2BE27-C824-4397-9603-3A78840CD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44E0CC-3829-4FE7-B039-28A272964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10C944-FF7E-4924-85EA-17AEE9CF8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3251CB-8F91-4D15-921A-50FEC1864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7358508-280C-40C1-AC5E-8C8FE9147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F252A64-49D6-4406-9A89-AA76F6496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1D03E1-4B4B-45B1-9D8A-D1B6A1FE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C099F6-BE28-4EE8-ACA1-74A41BC1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3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5FFC0-095F-491E-A549-3EFD8075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E2709B-E096-4C48-8F26-53CBD0B90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558463-3C1A-4D92-A370-6F2DB1E3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ABF6C-B868-4371-A3ED-5318C89BF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2485A-B0E5-40DE-A8FF-7FC65ED6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B6AD6-663B-4AEF-B7E5-9F3AA55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8B11E1-CD6F-4953-8695-FD30FAC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60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64FF39-6C73-4088-A3B3-E7BBE837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E87CD-96DA-467E-9A13-C7942870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EDEBBA-F390-4758-B8E7-644B7582F5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AE42B5-CE2E-48E7-ADBD-FA9F619D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5262C0-B084-431F-91CB-F005E37D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E4F82-E312-4C20-ADFA-4307344A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4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60219-C913-4890-90B8-25426CB0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082410-0EFD-45A4-935E-FA1ADEA6B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2288AE-BCA3-439D-B4C8-13806EA1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7B9CA3-BE51-4D21-9C17-6BE1624A1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DB00B2-9E69-4A2C-B203-0140914BC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B0901C-681D-4495-BBB8-B17E1806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90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03EBD-F9DB-49F7-BFC1-E0D29B83A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66F69A-32E1-45C4-9E30-4F4A7B6C6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684B3-598B-4D7B-8A2D-4643AEC4F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58516-CA0A-46CD-AF48-31158122C113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28250E-958D-4799-90E1-2861157FE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48802-B59B-4DCF-A904-E3B83A110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E9F07-0F54-4BB8-BDB3-7F2CB70D0C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54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D21E03E4-CC56-4C49-B2CC-F4D2B551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2EF8E4-07C8-434A-BCED-E784DD6FE26A}"/>
              </a:ext>
            </a:extLst>
          </p:cNvPr>
          <p:cNvSpPr txBox="1"/>
          <p:nvPr/>
        </p:nvSpPr>
        <p:spPr>
          <a:xfrm>
            <a:off x="3512812" y="1346903"/>
            <a:ext cx="5574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6C448F-6E63-47EE-A42E-578373F1E1DB}"/>
              </a:ext>
            </a:extLst>
          </p:cNvPr>
          <p:cNvSpPr txBox="1"/>
          <p:nvPr/>
        </p:nvSpPr>
        <p:spPr>
          <a:xfrm>
            <a:off x="4944446" y="2809113"/>
            <a:ext cx="27116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47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A3A53E4E-B5EA-4974-B80F-7AD98121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057E1-B58D-4F51-8AD3-077F49ECFE02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4-misol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F5B8-D03D-43D7-B5FA-B3CB1B1C5D27}"/>
              </a:ext>
            </a:extLst>
          </p:cNvPr>
          <p:cNvSpPr txBox="1"/>
          <p:nvPr/>
        </p:nvSpPr>
        <p:spPr>
          <a:xfrm>
            <a:off x="1927275" y="973722"/>
            <a:ext cx="972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B29E7D-FF61-48A6-A6FC-9EF9EFA858D5}"/>
              </a:ext>
            </a:extLst>
          </p:cNvPr>
          <p:cNvSpPr/>
          <p:nvPr/>
        </p:nvSpPr>
        <p:spPr>
          <a:xfrm>
            <a:off x="2616591" y="1997612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C06C91-65B0-41A0-85D1-60B1E670F298}"/>
              </a:ext>
            </a:extLst>
          </p:cNvPr>
          <p:cNvSpPr/>
          <p:nvPr/>
        </p:nvSpPr>
        <p:spPr>
          <a:xfrm>
            <a:off x="3570849" y="1997610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09DD39-AF8F-4E14-B728-88AA38B877FC}"/>
              </a:ext>
            </a:extLst>
          </p:cNvPr>
          <p:cNvSpPr/>
          <p:nvPr/>
        </p:nvSpPr>
        <p:spPr>
          <a:xfrm>
            <a:off x="4525107" y="1997611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6BD037-1A78-4146-971E-42E76154FD7A}"/>
              </a:ext>
            </a:extLst>
          </p:cNvPr>
          <p:cNvSpPr/>
          <p:nvPr/>
        </p:nvSpPr>
        <p:spPr>
          <a:xfrm>
            <a:off x="5556126" y="1997608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3CD547-E116-470E-BB95-6FEA27E41723}"/>
              </a:ext>
            </a:extLst>
          </p:cNvPr>
          <p:cNvSpPr/>
          <p:nvPr/>
        </p:nvSpPr>
        <p:spPr>
          <a:xfrm>
            <a:off x="6587145" y="1997608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4ED092-152C-461A-8F20-E3FAB7A0280F}"/>
              </a:ext>
            </a:extLst>
          </p:cNvPr>
          <p:cNvSpPr/>
          <p:nvPr/>
        </p:nvSpPr>
        <p:spPr>
          <a:xfrm>
            <a:off x="2447778" y="1772529"/>
            <a:ext cx="5355900" cy="1012874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129940-62A0-4F96-924C-51AA82A38986}"/>
              </a:ext>
            </a:extLst>
          </p:cNvPr>
          <p:cNvSpPr/>
          <p:nvPr/>
        </p:nvSpPr>
        <p:spPr>
          <a:xfrm>
            <a:off x="2236763" y="3428999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2E3C9A-A8F3-4FBF-A415-37BB0A396840}"/>
              </a:ext>
            </a:extLst>
          </p:cNvPr>
          <p:cNvSpPr txBox="1"/>
          <p:nvPr/>
        </p:nvSpPr>
        <p:spPr>
          <a:xfrm>
            <a:off x="1927275" y="3230627"/>
            <a:ext cx="972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+      ) + 7 = 14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E9C0C5D-0780-4687-AEB5-6BE535659BCC}"/>
              </a:ext>
            </a:extLst>
          </p:cNvPr>
          <p:cNvSpPr/>
          <p:nvPr/>
        </p:nvSpPr>
        <p:spPr>
          <a:xfrm>
            <a:off x="3570851" y="3424519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608669-1C17-42EE-96F3-80AF7D621F57}"/>
              </a:ext>
            </a:extLst>
          </p:cNvPr>
          <p:cNvSpPr txBox="1"/>
          <p:nvPr/>
        </p:nvSpPr>
        <p:spPr>
          <a:xfrm>
            <a:off x="1927275" y="3989540"/>
            <a:ext cx="295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– 7 = 7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5A8357D2-3369-45ED-A449-047D9F88BCBA}"/>
              </a:ext>
            </a:extLst>
          </p:cNvPr>
          <p:cNvSpPr/>
          <p:nvPr/>
        </p:nvSpPr>
        <p:spPr>
          <a:xfrm>
            <a:off x="3967089" y="1738324"/>
            <a:ext cx="984739" cy="2592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FC36B7-DE3C-49A7-81A3-B34396BA7159}"/>
              </a:ext>
            </a:extLst>
          </p:cNvPr>
          <p:cNvSpPr txBox="1"/>
          <p:nvPr/>
        </p:nvSpPr>
        <p:spPr>
          <a:xfrm>
            <a:off x="1826457" y="4708562"/>
            <a:ext cx="9720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+      ) + 7 = 14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522627-C3FE-45AB-A26B-3A3473C456AB}"/>
              </a:ext>
            </a:extLst>
          </p:cNvPr>
          <p:cNvSpPr/>
          <p:nvPr/>
        </p:nvSpPr>
        <p:spPr>
          <a:xfrm>
            <a:off x="2236763" y="4852270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2462E2B-F1A9-423D-B93F-913CE468A7DE}"/>
              </a:ext>
            </a:extLst>
          </p:cNvPr>
          <p:cNvSpPr/>
          <p:nvPr/>
        </p:nvSpPr>
        <p:spPr>
          <a:xfrm>
            <a:off x="3570849" y="4831674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4" grpId="0" animBg="1"/>
      <p:bldP spid="28" grpId="0"/>
      <p:bldP spid="9" grpId="0" animBg="1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>
            <a:extLst>
              <a:ext uri="{FF2B5EF4-FFF2-40B4-BE49-F238E27FC236}">
                <a16:creationId xmlns:a16="http://schemas.microsoft.com/office/drawing/2014/main" id="{A3A53E4E-B5EA-4974-B80F-7AD981218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1057E1-B58D-4F51-8AD3-077F49ECFE02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4-misol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51F5B8-D03D-43D7-B5FA-B3CB1B1C5D27}"/>
              </a:ext>
            </a:extLst>
          </p:cNvPr>
          <p:cNvSpPr txBox="1"/>
          <p:nvPr/>
        </p:nvSpPr>
        <p:spPr>
          <a:xfrm>
            <a:off x="1927275" y="973722"/>
            <a:ext cx="9720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Katakchalar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o‘rniga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yozamiz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9B29E7D-FF61-48A6-A6FC-9EF9EFA858D5}"/>
              </a:ext>
            </a:extLst>
          </p:cNvPr>
          <p:cNvSpPr/>
          <p:nvPr/>
        </p:nvSpPr>
        <p:spPr>
          <a:xfrm>
            <a:off x="2616591" y="1997612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0C06C91-65B0-41A0-85D1-60B1E670F298}"/>
              </a:ext>
            </a:extLst>
          </p:cNvPr>
          <p:cNvSpPr/>
          <p:nvPr/>
        </p:nvSpPr>
        <p:spPr>
          <a:xfrm>
            <a:off x="3570849" y="1997610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109DD39-AF8F-4E14-B728-88AA38B877FC}"/>
              </a:ext>
            </a:extLst>
          </p:cNvPr>
          <p:cNvSpPr/>
          <p:nvPr/>
        </p:nvSpPr>
        <p:spPr>
          <a:xfrm>
            <a:off x="4525107" y="1997611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56BD037-1A78-4146-971E-42E76154FD7A}"/>
              </a:ext>
            </a:extLst>
          </p:cNvPr>
          <p:cNvSpPr/>
          <p:nvPr/>
        </p:nvSpPr>
        <p:spPr>
          <a:xfrm>
            <a:off x="5556126" y="1997608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83CD547-E116-470E-BB95-6FEA27E41723}"/>
              </a:ext>
            </a:extLst>
          </p:cNvPr>
          <p:cNvSpPr/>
          <p:nvPr/>
        </p:nvSpPr>
        <p:spPr>
          <a:xfrm>
            <a:off x="6587145" y="1997608"/>
            <a:ext cx="801858" cy="584775"/>
          </a:xfrm>
          <a:prstGeom prst="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C4ED092-152C-461A-8F20-E3FAB7A0280F}"/>
              </a:ext>
            </a:extLst>
          </p:cNvPr>
          <p:cNvSpPr/>
          <p:nvPr/>
        </p:nvSpPr>
        <p:spPr>
          <a:xfrm>
            <a:off x="2447778" y="1772529"/>
            <a:ext cx="5355900" cy="1012874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8129940-62A0-4F96-924C-51AA82A38986}"/>
              </a:ext>
            </a:extLst>
          </p:cNvPr>
          <p:cNvSpPr/>
          <p:nvPr/>
        </p:nvSpPr>
        <p:spPr>
          <a:xfrm>
            <a:off x="2236763" y="3428999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2E3C9A-A8F3-4FBF-A415-37BB0A396840}"/>
              </a:ext>
            </a:extLst>
          </p:cNvPr>
          <p:cNvSpPr txBox="1"/>
          <p:nvPr/>
        </p:nvSpPr>
        <p:spPr>
          <a:xfrm>
            <a:off x="1073833" y="3255476"/>
            <a:ext cx="1004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(      +      ) = 2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DE9C0C5D-0780-4687-AEB5-6BE535659BCC}"/>
              </a:ext>
            </a:extLst>
          </p:cNvPr>
          <p:cNvSpPr/>
          <p:nvPr/>
        </p:nvSpPr>
        <p:spPr>
          <a:xfrm>
            <a:off x="3570851" y="3424519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7608669-1C17-42EE-96F3-80AF7D621F57}"/>
              </a:ext>
            </a:extLst>
          </p:cNvPr>
          <p:cNvSpPr txBox="1"/>
          <p:nvPr/>
        </p:nvSpPr>
        <p:spPr>
          <a:xfrm>
            <a:off x="1927275" y="3989540"/>
            <a:ext cx="2954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2 = 5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изогнутая вниз 8">
            <a:extLst>
              <a:ext uri="{FF2B5EF4-FFF2-40B4-BE49-F238E27FC236}">
                <a16:creationId xmlns:a16="http://schemas.microsoft.com/office/drawing/2014/main" id="{5A8357D2-3369-45ED-A449-047D9F88BCBA}"/>
              </a:ext>
            </a:extLst>
          </p:cNvPr>
          <p:cNvSpPr/>
          <p:nvPr/>
        </p:nvSpPr>
        <p:spPr>
          <a:xfrm>
            <a:off x="3025419" y="1738324"/>
            <a:ext cx="984739" cy="25928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FC36B7-DE3C-49A7-81A3-B34396BA7159}"/>
              </a:ext>
            </a:extLst>
          </p:cNvPr>
          <p:cNvSpPr txBox="1"/>
          <p:nvPr/>
        </p:nvSpPr>
        <p:spPr>
          <a:xfrm>
            <a:off x="1073833" y="4708562"/>
            <a:ext cx="9591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7 - (      +      ) = 2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522627-C3FE-45AB-A26B-3A3473C456AB}"/>
              </a:ext>
            </a:extLst>
          </p:cNvPr>
          <p:cNvSpPr/>
          <p:nvPr/>
        </p:nvSpPr>
        <p:spPr>
          <a:xfrm>
            <a:off x="2236763" y="4852270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2462E2B-F1A9-423D-B93F-913CE468A7DE}"/>
              </a:ext>
            </a:extLst>
          </p:cNvPr>
          <p:cNvSpPr/>
          <p:nvPr/>
        </p:nvSpPr>
        <p:spPr>
          <a:xfrm>
            <a:off x="3570849" y="4831674"/>
            <a:ext cx="661184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0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4" grpId="0" animBg="1"/>
      <p:bldP spid="28" grpId="0"/>
      <p:bldP spid="9" grpId="0" animBg="1"/>
      <p:bldP spid="29" grpId="0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139ED056-96D0-48B4-BD72-6B2592C60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6996" y="1040339"/>
            <a:ext cx="7872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3534" y="1859340"/>
            <a:ext cx="5579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5-misol.</a:t>
            </a:r>
            <a:endParaRPr lang="ru-RU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16448"/>
      </p:ext>
    </p:extLst>
  </p:cSld>
  <p:clrMapOvr>
    <a:masterClrMapping/>
  </p:clrMapOvr>
  <p:transition spd="slow"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>
            <a:extLst>
              <a:ext uri="{FF2B5EF4-FFF2-40B4-BE49-F238E27FC236}">
                <a16:creationId xmlns:a16="http://schemas.microsoft.com/office/drawing/2014/main" id="{BAE69305-F42F-4779-AA1E-6F1B22B0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5-misol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821427" y="2749935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298877" y="329349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644421" y="2785905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149262" y="3321271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82000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077918" y="325090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7828083" y="3272447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C6961E-B740-4FC9-85E1-C1900B69931C}"/>
              </a:ext>
            </a:extLst>
          </p:cNvPr>
          <p:cNvSpPr/>
          <p:nvPr/>
        </p:nvSpPr>
        <p:spPr>
          <a:xfrm>
            <a:off x="9652727" y="2771386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F4F07A8-0128-476E-8C5F-133C06BCB992}"/>
              </a:ext>
            </a:extLst>
          </p:cNvPr>
          <p:cNvSpPr/>
          <p:nvPr/>
        </p:nvSpPr>
        <p:spPr>
          <a:xfrm>
            <a:off x="9533963" y="3265186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4 4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407BFAD-0C38-4AE9-A468-494A5CAA6370}"/>
              </a:ext>
            </a:extLst>
          </p:cNvPr>
          <p:cNvCxnSpPr/>
          <p:nvPr/>
        </p:nvCxnSpPr>
        <p:spPr>
          <a:xfrm>
            <a:off x="9652727" y="3973072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193D6B7-9DE3-4862-ADF3-7556432CD1B1}"/>
              </a:ext>
            </a:extLst>
          </p:cNvPr>
          <p:cNvCxnSpPr/>
          <p:nvPr/>
        </p:nvCxnSpPr>
        <p:spPr>
          <a:xfrm>
            <a:off x="9295806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33A1C27-A85D-4746-AA94-460D5C6ECCB2}"/>
              </a:ext>
            </a:extLst>
          </p:cNvPr>
          <p:cNvSpPr/>
          <p:nvPr/>
        </p:nvSpPr>
        <p:spPr>
          <a:xfrm>
            <a:off x="9314653" y="3313754"/>
            <a:ext cx="484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612621" y="3279705"/>
            <a:ext cx="4844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5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4EC156-0F38-476B-9AB0-C19E58F5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13865-3D27-404B-88C6-46046AA3A267}"/>
              </a:ext>
            </a:extLst>
          </p:cNvPr>
          <p:cNvSpPr txBox="1"/>
          <p:nvPr/>
        </p:nvSpPr>
        <p:spPr>
          <a:xfrm rot="834930">
            <a:off x="4234144" y="1619338"/>
            <a:ext cx="5845234" cy="3085386"/>
          </a:xfrm>
          <a:prstGeom prst="snip2DiagRect">
            <a:avLst>
              <a:gd name="adj1" fmla="val 0"/>
              <a:gd name="adj2" fmla="val 1666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3F9E0C8-A8BD-49E9-9973-7C43C57E1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713B15-0092-4535-B145-C998C2636711}"/>
              </a:ext>
            </a:extLst>
          </p:cNvPr>
          <p:cNvSpPr/>
          <p:nvPr/>
        </p:nvSpPr>
        <p:spPr>
          <a:xfrm>
            <a:off x="1589648" y="407962"/>
            <a:ext cx="769306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Mavzu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ichida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sonlarni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xonadan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usullari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takrorlash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(9-dars, 22-bet)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0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E64DC7EC-4D1C-4F86-A730-5A93BE68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70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45DDC4-0078-47D2-A66F-4F3738857BB0}"/>
              </a:ext>
            </a:extLst>
          </p:cNvPr>
          <p:cNvSpPr txBox="1"/>
          <p:nvPr/>
        </p:nvSpPr>
        <p:spPr>
          <a:xfrm>
            <a:off x="2536874" y="1283950"/>
            <a:ext cx="4664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topshiriqni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tekshiring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F140A-3E5D-4616-B1EB-75435F5CA766}"/>
              </a:ext>
            </a:extLst>
          </p:cNvPr>
          <p:cNvSpPr txBox="1"/>
          <p:nvPr/>
        </p:nvSpPr>
        <p:spPr>
          <a:xfrm>
            <a:off x="2262500" y="3013501"/>
            <a:ext cx="5579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 6-misol.</a:t>
            </a:r>
            <a:endParaRPr lang="ru-RU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45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40D51BDE-902A-45B9-AAED-E650DB1F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21-bet, 6-misol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431866" y="277864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688345" y="327244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509888" y="32651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111236" y="278590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6367715" y="327970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65964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45308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8189258" y="327244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87507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A178043-6681-45F8-B2E0-383B17A45AD3}"/>
              </a:ext>
            </a:extLst>
          </p:cNvPr>
          <p:cNvCxnSpPr/>
          <p:nvPr/>
        </p:nvCxnSpPr>
        <p:spPr>
          <a:xfrm>
            <a:off x="5624286" y="2646259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2C6961E-B740-4FC9-85E1-C1900B69931C}"/>
              </a:ext>
            </a:extLst>
          </p:cNvPr>
          <p:cNvSpPr/>
          <p:nvPr/>
        </p:nvSpPr>
        <p:spPr>
          <a:xfrm>
            <a:off x="9652727" y="2771386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F4F07A8-0128-476E-8C5F-133C06BCB992}"/>
              </a:ext>
            </a:extLst>
          </p:cNvPr>
          <p:cNvSpPr/>
          <p:nvPr/>
        </p:nvSpPr>
        <p:spPr>
          <a:xfrm>
            <a:off x="9528946" y="3237013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7407BFAD-0C38-4AE9-A468-494A5CAA6370}"/>
              </a:ext>
            </a:extLst>
          </p:cNvPr>
          <p:cNvCxnSpPr/>
          <p:nvPr/>
        </p:nvCxnSpPr>
        <p:spPr>
          <a:xfrm>
            <a:off x="9652727" y="3973072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3B04539-4F1F-4A7B-AE65-4EED2E5CDF5C}"/>
              </a:ext>
            </a:extLst>
          </p:cNvPr>
          <p:cNvSpPr/>
          <p:nvPr/>
        </p:nvSpPr>
        <p:spPr>
          <a:xfrm>
            <a:off x="9909206" y="3947464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6EDCD84-98E1-4B33-808E-384AF961D811}"/>
              </a:ext>
            </a:extLst>
          </p:cNvPr>
          <p:cNvSpPr/>
          <p:nvPr/>
        </p:nvSpPr>
        <p:spPr>
          <a:xfrm>
            <a:off x="9652727" y="2575445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6FFD8DC4-74B4-4FFE-948E-1BC2715CAA72}"/>
              </a:ext>
            </a:extLst>
          </p:cNvPr>
          <p:cNvSpPr/>
          <p:nvPr/>
        </p:nvSpPr>
        <p:spPr>
          <a:xfrm>
            <a:off x="9354778" y="3945755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0193D6B7-9DE3-4862-ADF3-7556432CD1B1}"/>
              </a:ext>
            </a:extLst>
          </p:cNvPr>
          <p:cNvCxnSpPr/>
          <p:nvPr/>
        </p:nvCxnSpPr>
        <p:spPr>
          <a:xfrm>
            <a:off x="9295806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33A1C27-A85D-4746-AA94-460D5C6ECCB2}"/>
              </a:ext>
            </a:extLst>
          </p:cNvPr>
          <p:cNvSpPr/>
          <p:nvPr/>
        </p:nvSpPr>
        <p:spPr>
          <a:xfrm>
            <a:off x="9254541" y="3313754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717345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7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51" grpId="0"/>
      <p:bldP spid="52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38+ Free Powerpoint Backgrounds | Background powerpoint, Powerpoint  background free, Background for powerpoint presentation">
            <a:extLst>
              <a:ext uri="{FF2B5EF4-FFF2-40B4-BE49-F238E27FC236}">
                <a16:creationId xmlns:a16="http://schemas.microsoft.com/office/drawing/2014/main" id="{D54D5E12-50A8-45CD-9BC3-E4E285A9D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08"/>
            <a:ext cx="12192000" cy="669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39902" y="1089150"/>
            <a:ext cx="4962256" cy="80021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BUGUN DARSDA:</a:t>
            </a:r>
            <a:endParaRPr lang="ru-RU" sz="4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8182233"/>
              </p:ext>
            </p:extLst>
          </p:nvPr>
        </p:nvGraphicFramePr>
        <p:xfrm>
          <a:off x="3317862" y="1889369"/>
          <a:ext cx="7743957" cy="4793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AA81A7-B5AC-401B-A74D-D928BF84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3" b="99674" l="0" r="99333">
                        <a14:foregroundMark x1="41208" y1="49130" x2="53417" y2="48641"/>
                        <a14:foregroundMark x1="13417" y1="76739" x2="78333" y2="81413"/>
                        <a14:foregroundMark x1="82292" y1="72500" x2="87500" y2="882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286"/>
            <a:ext cx="3446880" cy="2642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35183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40D51BDE-902A-45B9-AAED-E650DB1F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808516" y="2764444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340814" y="3244272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509888" y="32651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239476" y="2785905"/>
            <a:ext cx="5693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893997" y="3312188"/>
            <a:ext cx="9541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65964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57969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8189258" y="327244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87507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548529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3033890-9212-4B2B-8DF4-BAED93818CE2}"/>
              </a:ext>
            </a:extLst>
          </p:cNvPr>
          <p:cNvSpPr/>
          <p:nvPr/>
        </p:nvSpPr>
        <p:spPr>
          <a:xfrm>
            <a:off x="1997612" y="2138289"/>
            <a:ext cx="3489756" cy="27854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8D3920A1-67E8-47B5-A90F-B72AAD4E0A63}"/>
              </a:ext>
            </a:extLst>
          </p:cNvPr>
          <p:cNvSpPr/>
          <p:nvPr/>
        </p:nvSpPr>
        <p:spPr>
          <a:xfrm>
            <a:off x="5710844" y="2127764"/>
            <a:ext cx="3489756" cy="27854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>
            <a:extLst>
              <a:ext uri="{FF2B5EF4-FFF2-40B4-BE49-F238E27FC236}">
                <a16:creationId xmlns:a16="http://schemas.microsoft.com/office/drawing/2014/main" id="{40D51BDE-902A-45B9-AAED-E650DB1F6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41CDD2-2B23-469A-8BF7-1C1FE412DFE9}"/>
              </a:ext>
            </a:extLst>
          </p:cNvPr>
          <p:cNvSpPr/>
          <p:nvPr/>
        </p:nvSpPr>
        <p:spPr>
          <a:xfrm>
            <a:off x="4311992" y="46205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1-misol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A6A00-1C7D-4D7D-B32B-7797218FE6D0}"/>
              </a:ext>
            </a:extLst>
          </p:cNvPr>
          <p:cNvSpPr txBox="1"/>
          <p:nvPr/>
        </p:nvSpPr>
        <p:spPr>
          <a:xfrm>
            <a:off x="4185066" y="1086177"/>
            <a:ext cx="326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Hisoblaymiz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B651734-41D5-44BF-9E8B-1F2B4C37759C}"/>
              </a:ext>
            </a:extLst>
          </p:cNvPr>
          <p:cNvSpPr/>
          <p:nvPr/>
        </p:nvSpPr>
        <p:spPr>
          <a:xfrm>
            <a:off x="2808516" y="2764444"/>
            <a:ext cx="441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A51C333-FAF5-40B6-9A6E-CEE6FD63B743}"/>
              </a:ext>
            </a:extLst>
          </p:cNvPr>
          <p:cNvSpPr/>
          <p:nvPr/>
        </p:nvSpPr>
        <p:spPr>
          <a:xfrm>
            <a:off x="2340814" y="3244272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32276E-1E14-4D61-B2F1-244B26630F55}"/>
              </a:ext>
            </a:extLst>
          </p:cNvPr>
          <p:cNvCxnSpPr/>
          <p:nvPr/>
        </p:nvCxnSpPr>
        <p:spPr>
          <a:xfrm>
            <a:off x="2431866" y="398033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A23B82B-324E-4FBE-A78C-315A714C151E}"/>
              </a:ext>
            </a:extLst>
          </p:cNvPr>
          <p:cNvSpPr/>
          <p:nvPr/>
        </p:nvSpPr>
        <p:spPr>
          <a:xfrm>
            <a:off x="2688345" y="395472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C46C88E-D236-4E3A-ABCB-8376AAC76E5B}"/>
              </a:ext>
            </a:extLst>
          </p:cNvPr>
          <p:cNvSpPr/>
          <p:nvPr/>
        </p:nvSpPr>
        <p:spPr>
          <a:xfrm>
            <a:off x="2431866" y="258270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5AB3731-F27E-4361-B41D-9BE8C68D0C6A}"/>
              </a:ext>
            </a:extLst>
          </p:cNvPr>
          <p:cNvSpPr/>
          <p:nvPr/>
        </p:nvSpPr>
        <p:spPr>
          <a:xfrm>
            <a:off x="2286594" y="395301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5EDC6DF-4400-40BC-A4AA-18BF157860DB}"/>
              </a:ext>
            </a:extLst>
          </p:cNvPr>
          <p:cNvCxnSpPr/>
          <p:nvPr/>
        </p:nvCxnSpPr>
        <p:spPr>
          <a:xfrm>
            <a:off x="3773714" y="258270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C36D2AA4-B484-43FC-AEBC-E423617B8F14}"/>
              </a:ext>
            </a:extLst>
          </p:cNvPr>
          <p:cNvSpPr/>
          <p:nvPr/>
        </p:nvSpPr>
        <p:spPr>
          <a:xfrm>
            <a:off x="4253409" y="277138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4 9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54571993-31C2-4E5F-86E5-144BB472999F}"/>
              </a:ext>
            </a:extLst>
          </p:cNvPr>
          <p:cNvSpPr/>
          <p:nvPr/>
        </p:nvSpPr>
        <p:spPr>
          <a:xfrm>
            <a:off x="4509888" y="326518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68F691D-4433-4597-9E57-0F2060DF4C45}"/>
              </a:ext>
            </a:extLst>
          </p:cNvPr>
          <p:cNvCxnSpPr/>
          <p:nvPr/>
        </p:nvCxnSpPr>
        <p:spPr>
          <a:xfrm>
            <a:off x="4253409" y="397307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BF3EFC7-3358-4369-BD1F-5287FBD1BC53}"/>
              </a:ext>
            </a:extLst>
          </p:cNvPr>
          <p:cNvSpPr/>
          <p:nvPr/>
        </p:nvSpPr>
        <p:spPr>
          <a:xfrm>
            <a:off x="4509888" y="394746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E6261CA-95CE-457D-8C80-769BB7D85141}"/>
              </a:ext>
            </a:extLst>
          </p:cNvPr>
          <p:cNvSpPr/>
          <p:nvPr/>
        </p:nvSpPr>
        <p:spPr>
          <a:xfrm>
            <a:off x="4253409" y="257544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1B8EE71-8753-4052-BB18-27F02F6E1B0B}"/>
              </a:ext>
            </a:extLst>
          </p:cNvPr>
          <p:cNvSpPr/>
          <p:nvPr/>
        </p:nvSpPr>
        <p:spPr>
          <a:xfrm>
            <a:off x="4108137" y="394575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DA2F9DE-4689-4BA0-B7BE-17C202C9DE9D}"/>
              </a:ext>
            </a:extLst>
          </p:cNvPr>
          <p:cNvSpPr/>
          <p:nvPr/>
        </p:nvSpPr>
        <p:spPr>
          <a:xfrm>
            <a:off x="6281679" y="278590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6023ED3-796E-4666-819C-F0A316D4847F}"/>
              </a:ext>
            </a:extLst>
          </p:cNvPr>
          <p:cNvSpPr/>
          <p:nvPr/>
        </p:nvSpPr>
        <p:spPr>
          <a:xfrm>
            <a:off x="5893997" y="3312188"/>
            <a:ext cx="9541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AC6E73-053F-4605-A335-96ED50AB575A}"/>
              </a:ext>
            </a:extLst>
          </p:cNvPr>
          <p:cNvCxnSpPr/>
          <p:nvPr/>
        </p:nvCxnSpPr>
        <p:spPr>
          <a:xfrm>
            <a:off x="6111236" y="3987591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4F00C8-F6A5-4F1D-95E8-0ECF404F8D6B}"/>
              </a:ext>
            </a:extLst>
          </p:cNvPr>
          <p:cNvSpPr/>
          <p:nvPr/>
        </p:nvSpPr>
        <p:spPr>
          <a:xfrm>
            <a:off x="6367715" y="396198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7BACD073-8805-46D8-881C-A2A00DAA118F}"/>
              </a:ext>
            </a:extLst>
          </p:cNvPr>
          <p:cNvSpPr/>
          <p:nvPr/>
        </p:nvSpPr>
        <p:spPr>
          <a:xfrm>
            <a:off x="6111236" y="2589964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476E1F50-533D-45BA-8134-7E768FA68FA1}"/>
              </a:ext>
            </a:extLst>
          </p:cNvPr>
          <p:cNvSpPr/>
          <p:nvPr/>
        </p:nvSpPr>
        <p:spPr>
          <a:xfrm>
            <a:off x="5965964" y="3960273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3CA411F-5DBF-4D2B-90F6-5DB1D4A38164}"/>
              </a:ext>
            </a:extLst>
          </p:cNvPr>
          <p:cNvCxnSpPr/>
          <p:nvPr/>
        </p:nvCxnSpPr>
        <p:spPr>
          <a:xfrm>
            <a:off x="7579694" y="2589964"/>
            <a:ext cx="0" cy="197477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05078C1-2EE7-4EA8-85EE-52D9CBE6019D}"/>
              </a:ext>
            </a:extLst>
          </p:cNvPr>
          <p:cNvSpPr/>
          <p:nvPr/>
        </p:nvSpPr>
        <p:spPr>
          <a:xfrm>
            <a:off x="7932779" y="2778647"/>
            <a:ext cx="8258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A997BF8F-43AF-41CF-BD60-136C20FEC7D3}"/>
              </a:ext>
            </a:extLst>
          </p:cNvPr>
          <p:cNvSpPr/>
          <p:nvPr/>
        </p:nvSpPr>
        <p:spPr>
          <a:xfrm>
            <a:off x="8189258" y="3272447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7AC02423-8C7C-492D-B8A4-81C7C25896B5}"/>
              </a:ext>
            </a:extLst>
          </p:cNvPr>
          <p:cNvCxnSpPr/>
          <p:nvPr/>
        </p:nvCxnSpPr>
        <p:spPr>
          <a:xfrm>
            <a:off x="7932779" y="3980333"/>
            <a:ext cx="8258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48695C5-EAA4-4C91-A5D3-97BB50EEE7CE}"/>
              </a:ext>
            </a:extLst>
          </p:cNvPr>
          <p:cNvSpPr/>
          <p:nvPr/>
        </p:nvSpPr>
        <p:spPr>
          <a:xfrm>
            <a:off x="8189258" y="395472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EE55BB10-44E0-45BD-9D4F-9408D5BCD26A}"/>
              </a:ext>
            </a:extLst>
          </p:cNvPr>
          <p:cNvSpPr/>
          <p:nvPr/>
        </p:nvSpPr>
        <p:spPr>
          <a:xfrm>
            <a:off x="7932779" y="2582706"/>
            <a:ext cx="412934" cy="36348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E63618BF-37D4-447D-9695-962ACB3D27A4}"/>
              </a:ext>
            </a:extLst>
          </p:cNvPr>
          <p:cNvSpPr/>
          <p:nvPr/>
        </p:nvSpPr>
        <p:spPr>
          <a:xfrm>
            <a:off x="7787507" y="3953015"/>
            <a:ext cx="5693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n w="0"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4000" b="1" cap="none" spc="0" dirty="0">
              <a:ln w="0"/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73960F98-C2CB-4924-B320-35EBC3E5C51A}"/>
              </a:ext>
            </a:extLst>
          </p:cNvPr>
          <p:cNvSpPr/>
          <p:nvPr/>
        </p:nvSpPr>
        <p:spPr>
          <a:xfrm>
            <a:off x="1848858" y="325090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9C3699CB-C84E-4E8A-902A-7A42C4096081}"/>
              </a:ext>
            </a:extLst>
          </p:cNvPr>
          <p:cNvSpPr/>
          <p:nvPr/>
        </p:nvSpPr>
        <p:spPr>
          <a:xfrm>
            <a:off x="7552509" y="3279705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F6267BEB-F220-4ED9-B06C-2274B8EBC562}"/>
              </a:ext>
            </a:extLst>
          </p:cNvPr>
          <p:cNvSpPr/>
          <p:nvPr/>
        </p:nvSpPr>
        <p:spPr>
          <a:xfrm>
            <a:off x="5548529" y="3290536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79551012-C8A6-434F-8CCA-75058DE52344}"/>
              </a:ext>
            </a:extLst>
          </p:cNvPr>
          <p:cNvSpPr/>
          <p:nvPr/>
        </p:nvSpPr>
        <p:spPr>
          <a:xfrm>
            <a:off x="3764447" y="3321271"/>
            <a:ext cx="6046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endParaRPr lang="ru-RU" sz="40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3033890-9212-4B2B-8DF4-BAED93818CE2}"/>
              </a:ext>
            </a:extLst>
          </p:cNvPr>
          <p:cNvSpPr/>
          <p:nvPr/>
        </p:nvSpPr>
        <p:spPr>
          <a:xfrm>
            <a:off x="1997612" y="2138289"/>
            <a:ext cx="3489756" cy="27854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8D3920A1-67E8-47B5-A90F-B72AAD4E0A63}"/>
              </a:ext>
            </a:extLst>
          </p:cNvPr>
          <p:cNvSpPr/>
          <p:nvPr/>
        </p:nvSpPr>
        <p:spPr>
          <a:xfrm>
            <a:off x="5710844" y="2127764"/>
            <a:ext cx="3489756" cy="2785403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 animBg="1"/>
      <p:bldP spid="24" grpId="0"/>
      <p:bldP spid="30" grpId="0"/>
      <p:bldP spid="31" grpId="0" animBg="1"/>
      <p:bldP spid="32" grpId="0"/>
      <p:bldP spid="36" grpId="0"/>
      <p:bldP spid="37" grpId="0" animBg="1"/>
      <p:bldP spid="38" grpId="0"/>
      <p:bldP spid="43" grpId="0"/>
      <p:bldP spid="44" grpId="0" animBg="1"/>
      <p:bldP spid="45" grpId="0"/>
      <p:bldP spid="2" grpId="0" animBg="1"/>
      <p:bldP spid="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7116EC6-6E2A-4B68-BE8A-884AF668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7" y="1673"/>
            <a:ext cx="12194977" cy="685632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AEC72-AFF7-49AC-A0B1-2B7BACF6A120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2-masala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7F5AC-DB4B-4B4B-AC1B-B8B9B8E42A7E}"/>
              </a:ext>
            </a:extLst>
          </p:cNvPr>
          <p:cNvSpPr txBox="1"/>
          <p:nvPr/>
        </p:nvSpPr>
        <p:spPr>
          <a:xfrm>
            <a:off x="1780442" y="915263"/>
            <a:ext cx="9495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noutbuklardan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nechta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B05D68-C8FD-46E3-AC2B-BDAFD7F4B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83" y="1912547"/>
            <a:ext cx="1173784" cy="9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C0D2EF-903A-4A49-B624-326298422EFA}"/>
              </a:ext>
            </a:extLst>
          </p:cNvPr>
          <p:cNvSpPr txBox="1"/>
          <p:nvPr/>
        </p:nvSpPr>
        <p:spPr>
          <a:xfrm>
            <a:off x="2980964" y="1912547"/>
            <a:ext cx="14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67CCD0-6514-42C9-8402-A78678E3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06" l="391" r="100000">
                        <a14:foregroundMark x1="13672" y1="27735" x2="18555" y2="68287"/>
                        <a14:foregroundMark x1="28320" y1="8840" x2="31738" y2="30939"/>
                        <a14:foregroundMark x1="31055" y1="8508" x2="53711" y2="3315"/>
                        <a14:foregroundMark x1="4297" y1="15580" x2="19922" y2="16354"/>
                        <a14:foregroundMark x1="23047" y1="63978" x2="23047" y2="63978"/>
                        <a14:foregroundMark x1="25488" y1="91160" x2="33496" y2="96685"/>
                        <a14:foregroundMark x1="7031" y1="14807" x2="11914" y2="14807"/>
                        <a14:foregroundMark x1="79395" y1="65193" x2="88086" y2="63536"/>
                        <a14:foregroundMark x1="80078" y1="64751" x2="88477" y2="61989"/>
                        <a14:foregroundMark x1="87402" y1="62762" x2="91895" y2="64751"/>
                        <a14:foregroundMark x1="31445" y1="12818" x2="32813" y2="23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97" y="2935622"/>
            <a:ext cx="1446627" cy="127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38A0E6-E6C1-472B-8E03-EB57F3F37C05}"/>
              </a:ext>
            </a:extLst>
          </p:cNvPr>
          <p:cNvSpPr txBox="1"/>
          <p:nvPr/>
        </p:nvSpPr>
        <p:spPr>
          <a:xfrm>
            <a:off x="3024993" y="3165841"/>
            <a:ext cx="1451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AF02CA11-C472-4B26-A3F1-DF74F5A83A6B}"/>
              </a:ext>
            </a:extLst>
          </p:cNvPr>
          <p:cNvGrpSpPr/>
          <p:nvPr/>
        </p:nvGrpSpPr>
        <p:grpSpPr>
          <a:xfrm>
            <a:off x="4227272" y="2058741"/>
            <a:ext cx="900332" cy="1545682"/>
            <a:chOff x="4206240" y="2204934"/>
            <a:chExt cx="900332" cy="1545682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54BB56AA-E7AA-49A4-9A35-106D74D53A96}"/>
                </a:ext>
              </a:extLst>
            </p:cNvPr>
            <p:cNvCxnSpPr/>
            <p:nvPr/>
          </p:nvCxnSpPr>
          <p:spPr>
            <a:xfrm>
              <a:off x="4476310" y="3750616"/>
              <a:ext cx="630262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969E0535-00F6-49ED-8631-D7D55522D62B}"/>
                </a:ext>
              </a:extLst>
            </p:cNvPr>
            <p:cNvCxnSpPr/>
            <p:nvPr/>
          </p:nvCxnSpPr>
          <p:spPr>
            <a:xfrm flipV="1">
              <a:off x="5092505" y="2204934"/>
              <a:ext cx="0" cy="15456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D767CDA9-6BAB-4D8A-BBFF-4593A1D278FE}"/>
                </a:ext>
              </a:extLst>
            </p:cNvPr>
            <p:cNvCxnSpPr/>
            <p:nvPr/>
          </p:nvCxnSpPr>
          <p:spPr>
            <a:xfrm flipH="1">
              <a:off x="4206240" y="2204934"/>
              <a:ext cx="900332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2B7B5D-6B2C-44CA-AB6B-0B90D4A10C3C}"/>
              </a:ext>
            </a:extLst>
          </p:cNvPr>
          <p:cNvSpPr txBox="1"/>
          <p:nvPr/>
        </p:nvSpPr>
        <p:spPr>
          <a:xfrm>
            <a:off x="5063861" y="2539921"/>
            <a:ext cx="2442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087016-BB20-4500-9A1A-6FE8AB58FE24}"/>
              </a:ext>
            </a:extLst>
          </p:cNvPr>
          <p:cNvSpPr txBox="1"/>
          <p:nvPr/>
        </p:nvSpPr>
        <p:spPr>
          <a:xfrm>
            <a:off x="1502097" y="4133883"/>
            <a:ext cx="5151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Yechish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– 27 = 42 (ta)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633B35-18B8-4AB2-A60C-0D35540BDA52}"/>
              </a:ext>
            </a:extLst>
          </p:cNvPr>
          <p:cNvSpPr txBox="1"/>
          <p:nvPr/>
        </p:nvSpPr>
        <p:spPr>
          <a:xfrm>
            <a:off x="1547083" y="4693316"/>
            <a:ext cx="10101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kompyuterlar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noutbuklardan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 ta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8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E48B8-2716-4E87-AFCE-6BC430177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214" y="1673"/>
            <a:ext cx="12194977" cy="685632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B52966-4AD8-4924-AB4E-A91FDE8DF56F}"/>
              </a:ext>
            </a:extLst>
          </p:cNvPr>
          <p:cNvSpPr/>
          <p:nvPr/>
        </p:nvSpPr>
        <p:spPr>
          <a:xfrm>
            <a:off x="4388321" y="486861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22-bet, 3-masala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9651463-7004-49D4-87FB-2B3108AB7588}"/>
              </a:ext>
            </a:extLst>
          </p:cNvPr>
          <p:cNvSpPr/>
          <p:nvPr/>
        </p:nvSpPr>
        <p:spPr>
          <a:xfrm>
            <a:off x="4262511" y="3221502"/>
            <a:ext cx="2377440" cy="192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AA9A36-35F1-49B4-842F-EC68C97FEBD2}"/>
              </a:ext>
            </a:extLst>
          </p:cNvPr>
          <p:cNvSpPr/>
          <p:nvPr/>
        </p:nvSpPr>
        <p:spPr>
          <a:xfrm>
            <a:off x="5043269" y="2736314"/>
            <a:ext cx="2377440" cy="1927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B51ECCD-14FE-45F1-9B6D-F55A3FA82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440" y="2224328"/>
            <a:ext cx="2672788" cy="345619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76DE6D4-1E1A-4C56-A0CA-E03FC8CD2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32" y="1748854"/>
            <a:ext cx="2726730" cy="35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3CD932-0661-428A-B967-0234962BC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56" b="80741" l="8909" r="87387">
                        <a14:foregroundMark x1="29630" y1="57222" x2="39439" y2="56667"/>
                        <a14:foregroundMark x1="29930" y1="54444" x2="33233" y2="5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65" r="10157" b="17744"/>
          <a:stretch/>
        </p:blipFill>
        <p:spPr bwMode="auto">
          <a:xfrm>
            <a:off x="1314806" y="1903207"/>
            <a:ext cx="3136647" cy="356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7523721D-194E-4144-83B5-CA5F7AA23571}"/>
              </a:ext>
            </a:extLst>
          </p:cNvPr>
          <p:cNvSpPr/>
          <p:nvPr/>
        </p:nvSpPr>
        <p:spPr>
          <a:xfrm>
            <a:off x="3840481" y="2532185"/>
            <a:ext cx="970456" cy="1533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E7974E4-F27C-4F54-B54B-74F993403E0C}"/>
              </a:ext>
            </a:extLst>
          </p:cNvPr>
          <p:cNvSpPr/>
          <p:nvPr/>
        </p:nvSpPr>
        <p:spPr>
          <a:xfrm rot="19663044">
            <a:off x="1443113" y="455174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Nozima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D22F994-6167-4A21-9AC0-B82ED07D8ACC}"/>
              </a:ext>
            </a:extLst>
          </p:cNvPr>
          <p:cNvSpPr/>
          <p:nvPr/>
        </p:nvSpPr>
        <p:spPr>
          <a:xfrm rot="19663044">
            <a:off x="5238743" y="3936215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Lola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52972FC-D184-4C33-8D4A-CDEE9EDE1601}"/>
              </a:ext>
            </a:extLst>
          </p:cNvPr>
          <p:cNvSpPr/>
          <p:nvPr/>
        </p:nvSpPr>
        <p:spPr>
          <a:xfrm rot="19663044">
            <a:off x="8884446" y="4566817"/>
            <a:ext cx="3415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Nodira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04C46D-0F27-4D6F-8F31-376D05B2CBD8}"/>
              </a:ext>
            </a:extLst>
          </p:cNvPr>
          <p:cNvSpPr txBox="1"/>
          <p:nvPr/>
        </p:nvSpPr>
        <p:spPr>
          <a:xfrm>
            <a:off x="1482648" y="924748"/>
            <a:ext cx="10320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Tasmalarning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Qaysi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uzunroq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qisqaroq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403</Words>
  <Application>Microsoft Office PowerPoint</Application>
  <PresentationFormat>Широкоэкранный</PresentationFormat>
  <Paragraphs>162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jamshid otamirzayev</dc:creator>
  <cp:lastModifiedBy>jamshid otamirzayev</cp:lastModifiedBy>
  <cp:revision>31</cp:revision>
  <dcterms:created xsi:type="dcterms:W3CDTF">2021-08-13T19:28:58Z</dcterms:created>
  <dcterms:modified xsi:type="dcterms:W3CDTF">2021-08-26T19:07:49Z</dcterms:modified>
</cp:coreProperties>
</file>