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276" r:id="rId4"/>
    <p:sldId id="512" r:id="rId5"/>
    <p:sldId id="421" r:id="rId6"/>
    <p:sldId id="514" r:id="rId7"/>
    <p:sldId id="516" r:id="rId8"/>
    <p:sldId id="513" r:id="rId9"/>
    <p:sldId id="518" r:id="rId10"/>
    <p:sldId id="483" r:id="rId11"/>
    <p:sldId id="519" r:id="rId12"/>
    <p:sldId id="319" r:id="rId13"/>
    <p:sldId id="497" r:id="rId14"/>
    <p:sldId id="32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O‘rin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almashtirish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xossasi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Bo‘sh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katakchalarni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to‘ldiramiz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O‘rin</a:t>
          </a:r>
          <a:r>
            <a:rPr lang="en-US" sz="3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almashtirish</a:t>
          </a:r>
          <a:r>
            <a:rPr lang="en-US" sz="3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xossasi</a:t>
          </a:r>
          <a:endParaRPr lang="ru-RU" sz="3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sz="3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sz="3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Bo‘sh</a:t>
          </a:r>
          <a:r>
            <a:rPr lang="en-US" sz="3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katakchalarni</a:t>
          </a:r>
          <a:r>
            <a:rPr lang="en-US" sz="3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to‘ldiramiz</a:t>
          </a:r>
          <a:endParaRPr lang="ru-RU" sz="3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44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00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A3A53E4E-B5EA-4974-B80F-7AD981218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1057E1-B58D-4F51-8AD3-077F49ECFE02}"/>
              </a:ext>
            </a:extLst>
          </p:cNvPr>
          <p:cNvSpPr/>
          <p:nvPr/>
        </p:nvSpPr>
        <p:spPr>
          <a:xfrm>
            <a:off x="4388321" y="48686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22-bet, 4-misol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51F5B8-D03D-43D7-B5FA-B3CB1B1C5D27}"/>
              </a:ext>
            </a:extLst>
          </p:cNvPr>
          <p:cNvSpPr txBox="1"/>
          <p:nvPr/>
        </p:nvSpPr>
        <p:spPr>
          <a:xfrm>
            <a:off x="1927275" y="973722"/>
            <a:ext cx="9720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Katakchalar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B29E7D-FF61-48A6-A6FC-9EF9EFA858D5}"/>
              </a:ext>
            </a:extLst>
          </p:cNvPr>
          <p:cNvSpPr/>
          <p:nvPr/>
        </p:nvSpPr>
        <p:spPr>
          <a:xfrm>
            <a:off x="2616591" y="1997612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0C06C91-65B0-41A0-85D1-60B1E670F298}"/>
              </a:ext>
            </a:extLst>
          </p:cNvPr>
          <p:cNvSpPr/>
          <p:nvPr/>
        </p:nvSpPr>
        <p:spPr>
          <a:xfrm>
            <a:off x="3570849" y="1997610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109DD39-AF8F-4E14-B728-88AA38B877FC}"/>
              </a:ext>
            </a:extLst>
          </p:cNvPr>
          <p:cNvSpPr/>
          <p:nvPr/>
        </p:nvSpPr>
        <p:spPr>
          <a:xfrm>
            <a:off x="4525107" y="1997611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56BD037-1A78-4146-971E-42E76154FD7A}"/>
              </a:ext>
            </a:extLst>
          </p:cNvPr>
          <p:cNvSpPr/>
          <p:nvPr/>
        </p:nvSpPr>
        <p:spPr>
          <a:xfrm>
            <a:off x="5556126" y="1997608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83CD547-E116-470E-BB95-6FEA27E41723}"/>
              </a:ext>
            </a:extLst>
          </p:cNvPr>
          <p:cNvSpPr/>
          <p:nvPr/>
        </p:nvSpPr>
        <p:spPr>
          <a:xfrm>
            <a:off x="6587145" y="1997608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C4ED092-152C-461A-8F20-E3FAB7A0280F}"/>
              </a:ext>
            </a:extLst>
          </p:cNvPr>
          <p:cNvSpPr/>
          <p:nvPr/>
        </p:nvSpPr>
        <p:spPr>
          <a:xfrm>
            <a:off x="2447778" y="1772529"/>
            <a:ext cx="5355900" cy="1012874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8129940-62A0-4F96-924C-51AA82A38986}"/>
              </a:ext>
            </a:extLst>
          </p:cNvPr>
          <p:cNvSpPr/>
          <p:nvPr/>
        </p:nvSpPr>
        <p:spPr>
          <a:xfrm>
            <a:off x="2236763" y="3428999"/>
            <a:ext cx="661184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2E3C9A-A8F3-4FBF-A415-37BB0A396840}"/>
              </a:ext>
            </a:extLst>
          </p:cNvPr>
          <p:cNvSpPr txBox="1"/>
          <p:nvPr/>
        </p:nvSpPr>
        <p:spPr>
          <a:xfrm>
            <a:off x="1927275" y="3230627"/>
            <a:ext cx="9720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+      ) + 7 = 14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E9C0C5D-0780-4687-AEB5-6BE535659BCC}"/>
              </a:ext>
            </a:extLst>
          </p:cNvPr>
          <p:cNvSpPr/>
          <p:nvPr/>
        </p:nvSpPr>
        <p:spPr>
          <a:xfrm>
            <a:off x="3570851" y="3424519"/>
            <a:ext cx="661184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608669-1C17-42EE-96F3-80AF7D621F57}"/>
              </a:ext>
            </a:extLst>
          </p:cNvPr>
          <p:cNvSpPr txBox="1"/>
          <p:nvPr/>
        </p:nvSpPr>
        <p:spPr>
          <a:xfrm>
            <a:off x="1927275" y="3989540"/>
            <a:ext cx="2954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– 7 = 7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изогнутая вниз 8">
            <a:extLst>
              <a:ext uri="{FF2B5EF4-FFF2-40B4-BE49-F238E27FC236}">
                <a16:creationId xmlns:a16="http://schemas.microsoft.com/office/drawing/2014/main" id="{5A8357D2-3369-45ED-A449-047D9F88BCBA}"/>
              </a:ext>
            </a:extLst>
          </p:cNvPr>
          <p:cNvSpPr/>
          <p:nvPr/>
        </p:nvSpPr>
        <p:spPr>
          <a:xfrm>
            <a:off x="3967089" y="1738324"/>
            <a:ext cx="984739" cy="2592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FC36B7-DE3C-49A7-81A3-B34396BA7159}"/>
              </a:ext>
            </a:extLst>
          </p:cNvPr>
          <p:cNvSpPr txBox="1"/>
          <p:nvPr/>
        </p:nvSpPr>
        <p:spPr>
          <a:xfrm>
            <a:off x="1826457" y="4708562"/>
            <a:ext cx="9720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+      ) + 7 = 14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522627-C3FE-45AB-A26B-3A3473C456AB}"/>
              </a:ext>
            </a:extLst>
          </p:cNvPr>
          <p:cNvSpPr/>
          <p:nvPr/>
        </p:nvSpPr>
        <p:spPr>
          <a:xfrm>
            <a:off x="2236763" y="4852270"/>
            <a:ext cx="661184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2462E2B-F1A9-423D-B93F-913CE468A7DE}"/>
              </a:ext>
            </a:extLst>
          </p:cNvPr>
          <p:cNvSpPr/>
          <p:nvPr/>
        </p:nvSpPr>
        <p:spPr>
          <a:xfrm>
            <a:off x="3570849" y="4831674"/>
            <a:ext cx="661184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91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4" grpId="0" animBg="1"/>
      <p:bldP spid="28" grpId="0"/>
      <p:bldP spid="9" grpId="0" animBg="1"/>
      <p:bldP spid="29" grpId="0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A3A53E4E-B5EA-4974-B80F-7AD981218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1057E1-B58D-4F51-8AD3-077F49ECFE02}"/>
              </a:ext>
            </a:extLst>
          </p:cNvPr>
          <p:cNvSpPr/>
          <p:nvPr/>
        </p:nvSpPr>
        <p:spPr>
          <a:xfrm>
            <a:off x="4388321" y="48686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22-bet, 4-misol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51F5B8-D03D-43D7-B5FA-B3CB1B1C5D27}"/>
              </a:ext>
            </a:extLst>
          </p:cNvPr>
          <p:cNvSpPr txBox="1"/>
          <p:nvPr/>
        </p:nvSpPr>
        <p:spPr>
          <a:xfrm>
            <a:off x="1927275" y="973722"/>
            <a:ext cx="9720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Katakchalar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B29E7D-FF61-48A6-A6FC-9EF9EFA858D5}"/>
              </a:ext>
            </a:extLst>
          </p:cNvPr>
          <p:cNvSpPr/>
          <p:nvPr/>
        </p:nvSpPr>
        <p:spPr>
          <a:xfrm>
            <a:off x="2616591" y="1997612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0C06C91-65B0-41A0-85D1-60B1E670F298}"/>
              </a:ext>
            </a:extLst>
          </p:cNvPr>
          <p:cNvSpPr/>
          <p:nvPr/>
        </p:nvSpPr>
        <p:spPr>
          <a:xfrm>
            <a:off x="3570849" y="1997610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109DD39-AF8F-4E14-B728-88AA38B877FC}"/>
              </a:ext>
            </a:extLst>
          </p:cNvPr>
          <p:cNvSpPr/>
          <p:nvPr/>
        </p:nvSpPr>
        <p:spPr>
          <a:xfrm>
            <a:off x="4525107" y="1997611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56BD037-1A78-4146-971E-42E76154FD7A}"/>
              </a:ext>
            </a:extLst>
          </p:cNvPr>
          <p:cNvSpPr/>
          <p:nvPr/>
        </p:nvSpPr>
        <p:spPr>
          <a:xfrm>
            <a:off x="5556126" y="1997608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83CD547-E116-470E-BB95-6FEA27E41723}"/>
              </a:ext>
            </a:extLst>
          </p:cNvPr>
          <p:cNvSpPr/>
          <p:nvPr/>
        </p:nvSpPr>
        <p:spPr>
          <a:xfrm>
            <a:off x="6587145" y="1997608"/>
            <a:ext cx="801858" cy="584775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C4ED092-152C-461A-8F20-E3FAB7A0280F}"/>
              </a:ext>
            </a:extLst>
          </p:cNvPr>
          <p:cNvSpPr/>
          <p:nvPr/>
        </p:nvSpPr>
        <p:spPr>
          <a:xfrm>
            <a:off x="2447778" y="1772529"/>
            <a:ext cx="5355900" cy="1012874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8129940-62A0-4F96-924C-51AA82A38986}"/>
              </a:ext>
            </a:extLst>
          </p:cNvPr>
          <p:cNvSpPr/>
          <p:nvPr/>
        </p:nvSpPr>
        <p:spPr>
          <a:xfrm>
            <a:off x="2236763" y="3428999"/>
            <a:ext cx="661184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2E3C9A-A8F3-4FBF-A415-37BB0A396840}"/>
              </a:ext>
            </a:extLst>
          </p:cNvPr>
          <p:cNvSpPr txBox="1"/>
          <p:nvPr/>
        </p:nvSpPr>
        <p:spPr>
          <a:xfrm>
            <a:off x="1073833" y="3255476"/>
            <a:ext cx="10044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7 - (      +      ) = 2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E9C0C5D-0780-4687-AEB5-6BE535659BCC}"/>
              </a:ext>
            </a:extLst>
          </p:cNvPr>
          <p:cNvSpPr/>
          <p:nvPr/>
        </p:nvSpPr>
        <p:spPr>
          <a:xfrm>
            <a:off x="3570851" y="3424519"/>
            <a:ext cx="661184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608669-1C17-42EE-96F3-80AF7D621F57}"/>
              </a:ext>
            </a:extLst>
          </p:cNvPr>
          <p:cNvSpPr txBox="1"/>
          <p:nvPr/>
        </p:nvSpPr>
        <p:spPr>
          <a:xfrm>
            <a:off x="1927275" y="3989540"/>
            <a:ext cx="2954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– 2 = 5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изогнутая вниз 8">
            <a:extLst>
              <a:ext uri="{FF2B5EF4-FFF2-40B4-BE49-F238E27FC236}">
                <a16:creationId xmlns:a16="http://schemas.microsoft.com/office/drawing/2014/main" id="{5A8357D2-3369-45ED-A449-047D9F88BCBA}"/>
              </a:ext>
            </a:extLst>
          </p:cNvPr>
          <p:cNvSpPr/>
          <p:nvPr/>
        </p:nvSpPr>
        <p:spPr>
          <a:xfrm>
            <a:off x="3025419" y="1738324"/>
            <a:ext cx="984739" cy="2592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FC36B7-DE3C-49A7-81A3-B34396BA7159}"/>
              </a:ext>
            </a:extLst>
          </p:cNvPr>
          <p:cNvSpPr txBox="1"/>
          <p:nvPr/>
        </p:nvSpPr>
        <p:spPr>
          <a:xfrm>
            <a:off x="1073833" y="4708562"/>
            <a:ext cx="9591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7 - (      +      ) = 2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522627-C3FE-45AB-A26B-3A3473C456AB}"/>
              </a:ext>
            </a:extLst>
          </p:cNvPr>
          <p:cNvSpPr/>
          <p:nvPr/>
        </p:nvSpPr>
        <p:spPr>
          <a:xfrm>
            <a:off x="2236763" y="4852270"/>
            <a:ext cx="661184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2462E2B-F1A9-423D-B93F-913CE468A7DE}"/>
              </a:ext>
            </a:extLst>
          </p:cNvPr>
          <p:cNvSpPr/>
          <p:nvPr/>
        </p:nvSpPr>
        <p:spPr>
          <a:xfrm>
            <a:off x="3570849" y="4831674"/>
            <a:ext cx="661184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0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4" grpId="0" animBg="1"/>
      <p:bldP spid="28" grpId="0"/>
      <p:bldP spid="9" grpId="0" animBg="1"/>
      <p:bldP spid="29" grpId="0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>
            <a:extLst>
              <a:ext uri="{FF2B5EF4-FFF2-40B4-BE49-F238E27FC236}">
                <a16:creationId xmlns:a16="http://schemas.microsoft.com/office/drawing/2014/main" id="{BAE69305-F42F-4779-AA1E-6F1B22B0C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821427" y="2749935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298877" y="3293491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644421" y="2785905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149262" y="3321271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82000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2 1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6077918" y="3250906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28083" y="3272447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92C6961E-B740-4FC9-85E1-C1900B69931C}"/>
              </a:ext>
            </a:extLst>
          </p:cNvPr>
          <p:cNvSpPr/>
          <p:nvPr/>
        </p:nvSpPr>
        <p:spPr>
          <a:xfrm>
            <a:off x="9652727" y="2771386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F4F07A8-0128-476E-8C5F-133C06BCB992}"/>
              </a:ext>
            </a:extLst>
          </p:cNvPr>
          <p:cNvSpPr/>
          <p:nvPr/>
        </p:nvSpPr>
        <p:spPr>
          <a:xfrm>
            <a:off x="9533963" y="3265186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407BFAD-0C38-4AE9-A468-494A5CAA6370}"/>
              </a:ext>
            </a:extLst>
          </p:cNvPr>
          <p:cNvCxnSpPr/>
          <p:nvPr/>
        </p:nvCxnSpPr>
        <p:spPr>
          <a:xfrm>
            <a:off x="9652727" y="3973072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0193D6B7-9DE3-4862-ADF3-7556432CD1B1}"/>
              </a:ext>
            </a:extLst>
          </p:cNvPr>
          <p:cNvCxnSpPr/>
          <p:nvPr/>
        </p:nvCxnSpPr>
        <p:spPr>
          <a:xfrm>
            <a:off x="9295806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33A1C27-A85D-4746-AA94-460D5C6ECCB2}"/>
              </a:ext>
            </a:extLst>
          </p:cNvPr>
          <p:cNvSpPr/>
          <p:nvPr/>
        </p:nvSpPr>
        <p:spPr>
          <a:xfrm>
            <a:off x="9314653" y="3313754"/>
            <a:ext cx="4844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612621" y="3279705"/>
            <a:ext cx="4844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85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(9-dars, 22-bet)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21-bet,  6-misol.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>
            <a:extLst>
              <a:ext uri="{FF2B5EF4-FFF2-40B4-BE49-F238E27FC236}">
                <a16:creationId xmlns:a16="http://schemas.microsoft.com/office/drawing/2014/main" id="{40D51BDE-902A-45B9-AAED-E650DB1F6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688345" y="327244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509888" y="32651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6367715" y="327970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65964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8189258" y="327244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87507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92C6961E-B740-4FC9-85E1-C1900B69931C}"/>
              </a:ext>
            </a:extLst>
          </p:cNvPr>
          <p:cNvSpPr/>
          <p:nvPr/>
        </p:nvSpPr>
        <p:spPr>
          <a:xfrm>
            <a:off x="9652727" y="2771386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F4F07A8-0128-476E-8C5F-133C06BCB992}"/>
              </a:ext>
            </a:extLst>
          </p:cNvPr>
          <p:cNvSpPr/>
          <p:nvPr/>
        </p:nvSpPr>
        <p:spPr>
          <a:xfrm>
            <a:off x="9528946" y="3237013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407BFAD-0C38-4AE9-A468-494A5CAA6370}"/>
              </a:ext>
            </a:extLst>
          </p:cNvPr>
          <p:cNvCxnSpPr/>
          <p:nvPr/>
        </p:nvCxnSpPr>
        <p:spPr>
          <a:xfrm>
            <a:off x="9652727" y="3973072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3B04539-4F1F-4A7B-AE65-4EED2E5CDF5C}"/>
              </a:ext>
            </a:extLst>
          </p:cNvPr>
          <p:cNvSpPr/>
          <p:nvPr/>
        </p:nvSpPr>
        <p:spPr>
          <a:xfrm>
            <a:off x="9909206" y="3947464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86EDCD84-98E1-4B33-808E-384AF961D811}"/>
              </a:ext>
            </a:extLst>
          </p:cNvPr>
          <p:cNvSpPr/>
          <p:nvPr/>
        </p:nvSpPr>
        <p:spPr>
          <a:xfrm>
            <a:off x="9652727" y="2575445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6FFD8DC4-74B4-4FFE-948E-1BC2715CAA72}"/>
              </a:ext>
            </a:extLst>
          </p:cNvPr>
          <p:cNvSpPr/>
          <p:nvPr/>
        </p:nvSpPr>
        <p:spPr>
          <a:xfrm>
            <a:off x="9354778" y="394575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0193D6B7-9DE3-4862-ADF3-7556432CD1B1}"/>
              </a:ext>
            </a:extLst>
          </p:cNvPr>
          <p:cNvCxnSpPr/>
          <p:nvPr/>
        </p:nvCxnSpPr>
        <p:spPr>
          <a:xfrm>
            <a:off x="9295806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33A1C27-A85D-4746-AA94-460D5C6ECCB2}"/>
              </a:ext>
            </a:extLst>
          </p:cNvPr>
          <p:cNvSpPr/>
          <p:nvPr/>
        </p:nvSpPr>
        <p:spPr>
          <a:xfrm>
            <a:off x="9254541" y="3313754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57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8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9902" y="1089150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8182233"/>
              </p:ext>
            </p:extLst>
          </p:nvPr>
        </p:nvGraphicFramePr>
        <p:xfrm>
          <a:off x="3317862" y="1889369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2286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>
            <a:extLst>
              <a:ext uri="{FF2B5EF4-FFF2-40B4-BE49-F238E27FC236}">
                <a16:creationId xmlns:a16="http://schemas.microsoft.com/office/drawing/2014/main" id="{40D51BDE-902A-45B9-AAED-E650DB1F6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808516" y="2764444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340814" y="3244272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509888" y="32651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239476" y="2785905"/>
            <a:ext cx="5693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893997" y="3312188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65964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57969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8189258" y="327244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87507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548529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3033890-9212-4B2B-8DF4-BAED93818CE2}"/>
              </a:ext>
            </a:extLst>
          </p:cNvPr>
          <p:cNvSpPr/>
          <p:nvPr/>
        </p:nvSpPr>
        <p:spPr>
          <a:xfrm>
            <a:off x="1997612" y="2138289"/>
            <a:ext cx="3489756" cy="278540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8D3920A1-67E8-47B5-A90F-B72AAD4E0A63}"/>
              </a:ext>
            </a:extLst>
          </p:cNvPr>
          <p:cNvSpPr/>
          <p:nvPr/>
        </p:nvSpPr>
        <p:spPr>
          <a:xfrm>
            <a:off x="5710844" y="2127764"/>
            <a:ext cx="3489756" cy="278540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1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2" grpId="0" animBg="1"/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>
            <a:extLst>
              <a:ext uri="{FF2B5EF4-FFF2-40B4-BE49-F238E27FC236}">
                <a16:creationId xmlns:a16="http://schemas.microsoft.com/office/drawing/2014/main" id="{40D51BDE-902A-45B9-AAED-E650DB1F6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808516" y="2764444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340814" y="3244272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509888" y="32651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281679" y="278590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893997" y="3312188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65964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57969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8189258" y="327244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87507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548529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3033890-9212-4B2B-8DF4-BAED93818CE2}"/>
              </a:ext>
            </a:extLst>
          </p:cNvPr>
          <p:cNvSpPr/>
          <p:nvPr/>
        </p:nvSpPr>
        <p:spPr>
          <a:xfrm>
            <a:off x="1997612" y="2138289"/>
            <a:ext cx="3489756" cy="278540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8D3920A1-67E8-47B5-A90F-B72AAD4E0A63}"/>
              </a:ext>
            </a:extLst>
          </p:cNvPr>
          <p:cNvSpPr/>
          <p:nvPr/>
        </p:nvSpPr>
        <p:spPr>
          <a:xfrm>
            <a:off x="5710844" y="2127764"/>
            <a:ext cx="3489756" cy="278540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63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2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7116EC6-6E2A-4B68-BE8A-884AF6681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7" y="1673"/>
            <a:ext cx="12194977" cy="685632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CAEC72-AFF7-49AC-A0B1-2B7BACF6A120}"/>
              </a:ext>
            </a:extLst>
          </p:cNvPr>
          <p:cNvSpPr/>
          <p:nvPr/>
        </p:nvSpPr>
        <p:spPr>
          <a:xfrm>
            <a:off x="4388321" y="48686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22-bet, 2-masala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97F5AC-DB4B-4B4B-AC1B-B8B9B8E42A7E}"/>
              </a:ext>
            </a:extLst>
          </p:cNvPr>
          <p:cNvSpPr txBox="1"/>
          <p:nvPr/>
        </p:nvSpPr>
        <p:spPr>
          <a:xfrm>
            <a:off x="1780442" y="915263"/>
            <a:ext cx="9495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Kompyuterlar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noutbuklardan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B05D68-C8FD-46E3-AC2B-BDAFD7F4B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83" y="1912547"/>
            <a:ext cx="1173784" cy="93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C0D2EF-903A-4A49-B624-326298422EFA}"/>
              </a:ext>
            </a:extLst>
          </p:cNvPr>
          <p:cNvSpPr txBox="1"/>
          <p:nvPr/>
        </p:nvSpPr>
        <p:spPr>
          <a:xfrm>
            <a:off x="2980964" y="1912547"/>
            <a:ext cx="1451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- 27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067CCD0-6514-42C9-8402-A78678E3E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6" l="391" r="100000">
                        <a14:foregroundMark x1="13672" y1="27735" x2="18555" y2="68287"/>
                        <a14:foregroundMark x1="28320" y1="8840" x2="31738" y2="30939"/>
                        <a14:foregroundMark x1="31055" y1="8508" x2="53711" y2="3315"/>
                        <a14:foregroundMark x1="4297" y1="15580" x2="19922" y2="16354"/>
                        <a14:foregroundMark x1="23047" y1="63978" x2="23047" y2="63978"/>
                        <a14:foregroundMark x1="25488" y1="91160" x2="33496" y2="96685"/>
                        <a14:foregroundMark x1="7031" y1="14807" x2="11914" y2="14807"/>
                        <a14:foregroundMark x1="79395" y1="65193" x2="88086" y2="63536"/>
                        <a14:foregroundMark x1="80078" y1="64751" x2="88477" y2="61989"/>
                        <a14:foregroundMark x1="87402" y1="62762" x2="91895" y2="64751"/>
                        <a14:foregroundMark x1="31445" y1="12818" x2="32813" y2="234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097" y="2935622"/>
            <a:ext cx="1446627" cy="127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38A0E6-E6C1-472B-8E03-EB57F3F37C05}"/>
              </a:ext>
            </a:extLst>
          </p:cNvPr>
          <p:cNvSpPr txBox="1"/>
          <p:nvPr/>
        </p:nvSpPr>
        <p:spPr>
          <a:xfrm>
            <a:off x="3024993" y="3165841"/>
            <a:ext cx="1451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AF02CA11-C472-4B26-A3F1-DF74F5A83A6B}"/>
              </a:ext>
            </a:extLst>
          </p:cNvPr>
          <p:cNvGrpSpPr/>
          <p:nvPr/>
        </p:nvGrpSpPr>
        <p:grpSpPr>
          <a:xfrm>
            <a:off x="4227272" y="2058741"/>
            <a:ext cx="900332" cy="1545682"/>
            <a:chOff x="4206240" y="2204934"/>
            <a:chExt cx="900332" cy="1545682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54BB56AA-E7AA-49A4-9A35-106D74D53A96}"/>
                </a:ext>
              </a:extLst>
            </p:cNvPr>
            <p:cNvCxnSpPr/>
            <p:nvPr/>
          </p:nvCxnSpPr>
          <p:spPr>
            <a:xfrm>
              <a:off x="4476310" y="3750616"/>
              <a:ext cx="630262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969E0535-00F6-49ED-8631-D7D55522D62B}"/>
                </a:ext>
              </a:extLst>
            </p:cNvPr>
            <p:cNvCxnSpPr/>
            <p:nvPr/>
          </p:nvCxnSpPr>
          <p:spPr>
            <a:xfrm flipV="1">
              <a:off x="5092505" y="2204934"/>
              <a:ext cx="0" cy="1545682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>
              <a:extLst>
                <a:ext uri="{FF2B5EF4-FFF2-40B4-BE49-F238E27FC236}">
                  <a16:creationId xmlns:a16="http://schemas.microsoft.com/office/drawing/2014/main" id="{D767CDA9-6BAB-4D8A-BBFF-4593A1D278FE}"/>
                </a:ext>
              </a:extLst>
            </p:cNvPr>
            <p:cNvCxnSpPr/>
            <p:nvPr/>
          </p:nvCxnSpPr>
          <p:spPr>
            <a:xfrm flipH="1">
              <a:off x="4206240" y="2204934"/>
              <a:ext cx="900332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E2B7B5D-6B2C-44CA-AB6B-0B90D4A10C3C}"/>
              </a:ext>
            </a:extLst>
          </p:cNvPr>
          <p:cNvSpPr txBox="1"/>
          <p:nvPr/>
        </p:nvSpPr>
        <p:spPr>
          <a:xfrm>
            <a:off x="5063861" y="2539921"/>
            <a:ext cx="2442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087016-BB20-4500-9A1A-6FE8AB58FE24}"/>
              </a:ext>
            </a:extLst>
          </p:cNvPr>
          <p:cNvSpPr txBox="1"/>
          <p:nvPr/>
        </p:nvSpPr>
        <p:spPr>
          <a:xfrm>
            <a:off x="1502097" y="4133883"/>
            <a:ext cx="5151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 – 27 = 42 (ta)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633B35-18B8-4AB2-A60C-0D35540BDA52}"/>
              </a:ext>
            </a:extLst>
          </p:cNvPr>
          <p:cNvSpPr txBox="1"/>
          <p:nvPr/>
        </p:nvSpPr>
        <p:spPr>
          <a:xfrm>
            <a:off x="1547083" y="4693316"/>
            <a:ext cx="10101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noutbuklardan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87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2E48B8-2716-4E87-AFCE-6BC430177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214" y="1673"/>
            <a:ext cx="12194977" cy="685632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B52966-4AD8-4924-AB4E-A91FDE8DF56F}"/>
              </a:ext>
            </a:extLst>
          </p:cNvPr>
          <p:cNvSpPr/>
          <p:nvPr/>
        </p:nvSpPr>
        <p:spPr>
          <a:xfrm>
            <a:off x="4388321" y="48686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651463-7004-49D4-87FB-2B3108AB7588}"/>
              </a:ext>
            </a:extLst>
          </p:cNvPr>
          <p:cNvSpPr/>
          <p:nvPr/>
        </p:nvSpPr>
        <p:spPr>
          <a:xfrm>
            <a:off x="4262511" y="3221502"/>
            <a:ext cx="2377440" cy="1927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AA9A36-35F1-49B4-842F-EC68C97FEBD2}"/>
              </a:ext>
            </a:extLst>
          </p:cNvPr>
          <p:cNvSpPr/>
          <p:nvPr/>
        </p:nvSpPr>
        <p:spPr>
          <a:xfrm>
            <a:off x="5043269" y="2736314"/>
            <a:ext cx="2377440" cy="1927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B51ECCD-14FE-45F1-9B6D-F55A3FA82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440" y="2224328"/>
            <a:ext cx="2672788" cy="3456191"/>
          </a:xfrm>
          <a:prstGeom prst="rect">
            <a:avLst/>
          </a:prstGeom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76DE6D4-1E1A-4C56-A0CA-E03FC8CD2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332" y="1748854"/>
            <a:ext cx="2726730" cy="359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7B3CD932-0661-428A-B967-0234962BC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56" b="80741" l="8909" r="87387">
                        <a14:foregroundMark x1="29630" y1="57222" x2="39439" y2="56667"/>
                        <a14:foregroundMark x1="29930" y1="54444" x2="33233" y2="5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65" r="10157" b="17744"/>
          <a:stretch/>
        </p:blipFill>
        <p:spPr bwMode="auto">
          <a:xfrm>
            <a:off x="1314806" y="1903207"/>
            <a:ext cx="3136647" cy="3563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7523721D-194E-4144-83B5-CA5F7AA23571}"/>
              </a:ext>
            </a:extLst>
          </p:cNvPr>
          <p:cNvSpPr/>
          <p:nvPr/>
        </p:nvSpPr>
        <p:spPr>
          <a:xfrm>
            <a:off x="3840481" y="2532185"/>
            <a:ext cx="970456" cy="1533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E7974E4-F27C-4F54-B54B-74F993403E0C}"/>
              </a:ext>
            </a:extLst>
          </p:cNvPr>
          <p:cNvSpPr/>
          <p:nvPr/>
        </p:nvSpPr>
        <p:spPr>
          <a:xfrm rot="19663044">
            <a:off x="1443113" y="455174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Nozima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D22F994-6167-4A21-9AC0-B82ED07D8ACC}"/>
              </a:ext>
            </a:extLst>
          </p:cNvPr>
          <p:cNvSpPr/>
          <p:nvPr/>
        </p:nvSpPr>
        <p:spPr>
          <a:xfrm rot="19663044">
            <a:off x="5238743" y="393621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Lola 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52972FC-D184-4C33-8D4A-CDEE9EDE1601}"/>
              </a:ext>
            </a:extLst>
          </p:cNvPr>
          <p:cNvSpPr/>
          <p:nvPr/>
        </p:nvSpPr>
        <p:spPr>
          <a:xfrm rot="19663044">
            <a:off x="8884446" y="4566817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04C46D-0F27-4D6F-8F31-376D05B2CBD8}"/>
              </a:ext>
            </a:extLst>
          </p:cNvPr>
          <p:cNvSpPr txBox="1"/>
          <p:nvPr/>
        </p:nvSpPr>
        <p:spPr>
          <a:xfrm>
            <a:off x="1482648" y="924748"/>
            <a:ext cx="10320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Tasmalarning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uzunroq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qisqaroq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02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5655</TotalTime>
  <Words>403</Words>
  <Application>Microsoft Office PowerPoint</Application>
  <PresentationFormat>Широкоэкранный</PresentationFormat>
  <Paragraphs>162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31</cp:revision>
  <dcterms:created xsi:type="dcterms:W3CDTF">2021-08-13T19:28:58Z</dcterms:created>
  <dcterms:modified xsi:type="dcterms:W3CDTF">2021-08-26T19:07:49Z</dcterms:modified>
</cp:coreProperties>
</file>