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74" r:id="rId3"/>
    <p:sldId id="276" r:id="rId4"/>
    <p:sldId id="425" r:id="rId5"/>
    <p:sldId id="507" r:id="rId6"/>
    <p:sldId id="421" r:id="rId7"/>
    <p:sldId id="483" r:id="rId8"/>
    <p:sldId id="508" r:id="rId9"/>
    <p:sldId id="497" r:id="rId10"/>
    <p:sldId id="509" r:id="rId11"/>
    <p:sldId id="510" r:id="rId12"/>
    <p:sldId id="319" r:id="rId13"/>
    <p:sldId id="511" r:id="rId14"/>
    <p:sldId id="32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45B1"/>
    <a:srgbClr val="FFFFFF"/>
    <a:srgbClr val="FF3399"/>
    <a:srgbClr val="BAC345"/>
    <a:srgbClr val="AE12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64C4B-C2FD-4F21-9BA4-7A84F0F267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24890AA-4CA7-4BCF-B807-0BED25ECCFCB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97FC7F-A175-49C2-9A7A-3C5BF0F24079}" type="parTrans" cxnId="{35FCD259-2A61-42F1-A5F5-830E308C0A14}">
      <dgm:prSet/>
      <dgm:spPr/>
      <dgm:t>
        <a:bodyPr/>
        <a:lstStyle/>
        <a:p>
          <a:endParaRPr lang="ru-RU"/>
        </a:p>
      </dgm:t>
    </dgm:pt>
    <dgm:pt modelId="{BDF63638-96D8-4D13-A056-5E3908C6885E}" type="sibTrans" cxnId="{35FCD259-2A61-42F1-A5F5-830E308C0A14}">
      <dgm:prSet/>
      <dgm:spPr/>
      <dgm:t>
        <a:bodyPr/>
        <a:lstStyle/>
        <a:p>
          <a:endParaRPr lang="ru-RU"/>
        </a:p>
      </dgm:t>
    </dgm:pt>
    <dgm:pt modelId="{CBCE1884-AEF2-4794-B8E5-E7C60E286178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C4A897-58E1-43EC-B5E8-F5DF8B4FFD91}" type="parTrans" cxnId="{690A978E-7B5D-4A10-AD79-F10EF63E97C3}">
      <dgm:prSet/>
      <dgm:spPr/>
      <dgm:t>
        <a:bodyPr/>
        <a:lstStyle/>
        <a:p>
          <a:endParaRPr lang="ru-RU"/>
        </a:p>
      </dgm:t>
    </dgm:pt>
    <dgm:pt modelId="{E3BED436-F3DC-4679-8C1A-61CC921AEAC6}" type="sibTrans" cxnId="{690A978E-7B5D-4A10-AD79-F10EF63E97C3}">
      <dgm:prSet/>
      <dgm:spPr/>
      <dgm:t>
        <a:bodyPr/>
        <a:lstStyle/>
        <a:p>
          <a:endParaRPr lang="ru-RU"/>
        </a:p>
      </dgm:t>
    </dgm:pt>
    <dgm:pt modelId="{23BA962F-F2B2-4BDD-9F6D-04B0FBBE6BB6}">
      <dgm:prSet phldrT="[Текст]"/>
      <dgm:spPr/>
      <dgm:t>
        <a:bodyPr/>
        <a:lstStyle/>
        <a:p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Amaliy</a:t>
          </a:r>
          <a:r>
            <a:rPr lang="en-US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topshiriq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2B7AB0-724C-4708-A8FB-51683A98EBCA}" type="parTrans" cxnId="{4E6FEABD-FAD6-4365-B6ED-3E81C9A6E33A}">
      <dgm:prSet/>
      <dgm:spPr/>
      <dgm:t>
        <a:bodyPr/>
        <a:lstStyle/>
        <a:p>
          <a:endParaRPr lang="ru-RU"/>
        </a:p>
      </dgm:t>
    </dgm:pt>
    <dgm:pt modelId="{7CD37EC7-3E68-4F00-813A-6F5AF631CD89}" type="sibTrans" cxnId="{4E6FEABD-FAD6-4365-B6ED-3E81C9A6E33A}">
      <dgm:prSet/>
      <dgm:spPr/>
      <dgm:t>
        <a:bodyPr/>
        <a:lstStyle/>
        <a:p>
          <a:endParaRPr lang="ru-RU"/>
        </a:p>
      </dgm:t>
    </dgm:pt>
    <dgm:pt modelId="{1EB5BD5A-6D93-4661-BE98-1C74BD927976}" type="pres">
      <dgm:prSet presAssocID="{E1264C4B-C2FD-4F21-9BA4-7A84F0F26752}" presName="Name0" presStyleCnt="0">
        <dgm:presLayoutVars>
          <dgm:chMax val="7"/>
          <dgm:chPref val="7"/>
          <dgm:dir/>
        </dgm:presLayoutVars>
      </dgm:prSet>
      <dgm:spPr/>
    </dgm:pt>
    <dgm:pt modelId="{CBB2BC13-9F65-44B5-A46B-AE143739BF64}" type="pres">
      <dgm:prSet presAssocID="{E1264C4B-C2FD-4F21-9BA4-7A84F0F26752}" presName="Name1" presStyleCnt="0"/>
      <dgm:spPr/>
    </dgm:pt>
    <dgm:pt modelId="{03FDB603-F1DB-4933-8E63-5F5452C1DB17}" type="pres">
      <dgm:prSet presAssocID="{E1264C4B-C2FD-4F21-9BA4-7A84F0F26752}" presName="cycle" presStyleCnt="0"/>
      <dgm:spPr/>
    </dgm:pt>
    <dgm:pt modelId="{832A389E-647E-4783-B964-EDEF9B6E7347}" type="pres">
      <dgm:prSet presAssocID="{E1264C4B-C2FD-4F21-9BA4-7A84F0F26752}" presName="srcNode" presStyleLbl="node1" presStyleIdx="0" presStyleCnt="3"/>
      <dgm:spPr/>
    </dgm:pt>
    <dgm:pt modelId="{799B049F-5538-463A-A189-89C24B286C56}" type="pres">
      <dgm:prSet presAssocID="{E1264C4B-C2FD-4F21-9BA4-7A84F0F26752}" presName="conn" presStyleLbl="parChTrans1D2" presStyleIdx="0" presStyleCnt="1"/>
      <dgm:spPr/>
    </dgm:pt>
    <dgm:pt modelId="{B6BB8896-C02B-4046-B8D6-59BF867B46D2}" type="pres">
      <dgm:prSet presAssocID="{E1264C4B-C2FD-4F21-9BA4-7A84F0F26752}" presName="extraNode" presStyleLbl="node1" presStyleIdx="0" presStyleCnt="3"/>
      <dgm:spPr/>
    </dgm:pt>
    <dgm:pt modelId="{547E438B-95C0-4BEB-AD8D-0F36B5545A2F}" type="pres">
      <dgm:prSet presAssocID="{E1264C4B-C2FD-4F21-9BA4-7A84F0F26752}" presName="dstNode" presStyleLbl="node1" presStyleIdx="0" presStyleCnt="3"/>
      <dgm:spPr/>
    </dgm:pt>
    <dgm:pt modelId="{72DD75F2-466F-4222-AFEA-AB38CA1EFBCA}" type="pres">
      <dgm:prSet presAssocID="{A24890AA-4CA7-4BCF-B807-0BED25ECCFCB}" presName="text_1" presStyleLbl="node1" presStyleIdx="0" presStyleCnt="3">
        <dgm:presLayoutVars>
          <dgm:bulletEnabled val="1"/>
        </dgm:presLayoutVars>
      </dgm:prSet>
      <dgm:spPr/>
    </dgm:pt>
    <dgm:pt modelId="{DFA75688-6BB6-4A2D-8CAA-89B0F12F69AD}" type="pres">
      <dgm:prSet presAssocID="{A24890AA-4CA7-4BCF-B807-0BED25ECCFCB}" presName="accent_1" presStyleCnt="0"/>
      <dgm:spPr/>
    </dgm:pt>
    <dgm:pt modelId="{585B208A-1937-4084-8BD7-6C135AD8B775}" type="pres">
      <dgm:prSet presAssocID="{A24890AA-4CA7-4BCF-B807-0BED25ECCFCB}" presName="accentRepeatNode" presStyleLbl="solidFgAcc1" presStyleIdx="0" presStyleCnt="3"/>
      <dgm:spPr>
        <a:solidFill>
          <a:schemeClr val="accent3">
            <a:lumMod val="40000"/>
            <a:lumOff val="60000"/>
          </a:schemeClr>
        </a:solidFill>
      </dgm:spPr>
    </dgm:pt>
    <dgm:pt modelId="{FEA77B8D-F546-4CBE-9CFE-7528CE77471F}" type="pres">
      <dgm:prSet presAssocID="{CBCE1884-AEF2-4794-B8E5-E7C60E286178}" presName="text_2" presStyleLbl="node1" presStyleIdx="1" presStyleCnt="3">
        <dgm:presLayoutVars>
          <dgm:bulletEnabled val="1"/>
        </dgm:presLayoutVars>
      </dgm:prSet>
      <dgm:spPr/>
    </dgm:pt>
    <dgm:pt modelId="{B43053C3-9A9B-44D5-A18F-993A179CDE71}" type="pres">
      <dgm:prSet presAssocID="{CBCE1884-AEF2-4794-B8E5-E7C60E286178}" presName="accent_2" presStyleCnt="0"/>
      <dgm:spPr/>
    </dgm:pt>
    <dgm:pt modelId="{856B0993-2243-464A-856C-033687F97A34}" type="pres">
      <dgm:prSet presAssocID="{CBCE1884-AEF2-4794-B8E5-E7C60E286178}" presName="accentRepeatNode" presStyleLbl="solidFgAcc1" presStyleIdx="1" presStyleCnt="3"/>
      <dgm:spPr>
        <a:solidFill>
          <a:schemeClr val="accent2">
            <a:lumMod val="60000"/>
            <a:lumOff val="40000"/>
          </a:schemeClr>
        </a:solidFill>
      </dgm:spPr>
    </dgm:pt>
    <dgm:pt modelId="{6F4780F7-75A9-4BD7-8EEF-A043D4F8E33A}" type="pres">
      <dgm:prSet presAssocID="{23BA962F-F2B2-4BDD-9F6D-04B0FBBE6BB6}" presName="text_3" presStyleLbl="node1" presStyleIdx="2" presStyleCnt="3">
        <dgm:presLayoutVars>
          <dgm:bulletEnabled val="1"/>
        </dgm:presLayoutVars>
      </dgm:prSet>
      <dgm:spPr/>
    </dgm:pt>
    <dgm:pt modelId="{3554ACA8-A061-462F-878C-9672DB145E5B}" type="pres">
      <dgm:prSet presAssocID="{23BA962F-F2B2-4BDD-9F6D-04B0FBBE6BB6}" presName="accent_3" presStyleCnt="0"/>
      <dgm:spPr/>
    </dgm:pt>
    <dgm:pt modelId="{48DB1AAE-2881-45FF-BA9E-65BABF3D5649}" type="pres">
      <dgm:prSet presAssocID="{23BA962F-F2B2-4BDD-9F6D-04B0FBBE6BB6}" presName="accentRepeatNode" presStyleLbl="solidFgAcc1" presStyleIdx="2" presStyleCnt="3"/>
      <dgm:spPr>
        <a:solidFill>
          <a:schemeClr val="accent4">
            <a:lumMod val="60000"/>
            <a:lumOff val="40000"/>
          </a:schemeClr>
        </a:solidFill>
      </dgm:spPr>
    </dgm:pt>
  </dgm:ptLst>
  <dgm:cxnLst>
    <dgm:cxn modelId="{4554660F-C8C8-4405-B66C-36718336301D}" type="presOf" srcId="{CBCE1884-AEF2-4794-B8E5-E7C60E286178}" destId="{FEA77B8D-F546-4CBE-9CFE-7528CE77471F}" srcOrd="0" destOrd="0" presId="urn:microsoft.com/office/officeart/2008/layout/VerticalCurvedList"/>
    <dgm:cxn modelId="{6F063516-46C9-4D77-9D76-FF482905C6E0}" type="presOf" srcId="{23BA962F-F2B2-4BDD-9F6D-04B0FBBE6BB6}" destId="{6F4780F7-75A9-4BD7-8EEF-A043D4F8E33A}" srcOrd="0" destOrd="0" presId="urn:microsoft.com/office/officeart/2008/layout/VerticalCurvedList"/>
    <dgm:cxn modelId="{807A5858-336F-48B6-8049-5071658F9156}" type="presOf" srcId="{BDF63638-96D8-4D13-A056-5E3908C6885E}" destId="{799B049F-5538-463A-A189-89C24B286C56}" srcOrd="0" destOrd="0" presId="urn:microsoft.com/office/officeart/2008/layout/VerticalCurvedList"/>
    <dgm:cxn modelId="{35FCD259-2A61-42F1-A5F5-830E308C0A14}" srcId="{E1264C4B-C2FD-4F21-9BA4-7A84F0F26752}" destId="{A24890AA-4CA7-4BCF-B807-0BED25ECCFCB}" srcOrd="0" destOrd="0" parTransId="{0B97FC7F-A175-49C2-9A7A-3C5BF0F24079}" sibTransId="{BDF63638-96D8-4D13-A056-5E3908C6885E}"/>
    <dgm:cxn modelId="{690A978E-7B5D-4A10-AD79-F10EF63E97C3}" srcId="{E1264C4B-C2FD-4F21-9BA4-7A84F0F26752}" destId="{CBCE1884-AEF2-4794-B8E5-E7C60E286178}" srcOrd="1" destOrd="0" parTransId="{6AC4A897-58E1-43EC-B5E8-F5DF8B4FFD91}" sibTransId="{E3BED436-F3DC-4679-8C1A-61CC921AEAC6}"/>
    <dgm:cxn modelId="{4AA18095-970D-4BF5-9C4A-89ABB7F848E2}" type="presOf" srcId="{A24890AA-4CA7-4BCF-B807-0BED25ECCFCB}" destId="{72DD75F2-466F-4222-AFEA-AB38CA1EFBCA}" srcOrd="0" destOrd="0" presId="urn:microsoft.com/office/officeart/2008/layout/VerticalCurvedList"/>
    <dgm:cxn modelId="{2068FBA2-8D30-47DE-BB03-60A3ABD60375}" type="presOf" srcId="{E1264C4B-C2FD-4F21-9BA4-7A84F0F26752}" destId="{1EB5BD5A-6D93-4661-BE98-1C74BD927976}" srcOrd="0" destOrd="0" presId="urn:microsoft.com/office/officeart/2008/layout/VerticalCurvedList"/>
    <dgm:cxn modelId="{4E6FEABD-FAD6-4365-B6ED-3E81C9A6E33A}" srcId="{E1264C4B-C2FD-4F21-9BA4-7A84F0F26752}" destId="{23BA962F-F2B2-4BDD-9F6D-04B0FBBE6BB6}" srcOrd="2" destOrd="0" parTransId="{902B7AB0-724C-4708-A8FB-51683A98EBCA}" sibTransId="{7CD37EC7-3E68-4F00-813A-6F5AF631CD89}"/>
    <dgm:cxn modelId="{8DC41D2A-3CB2-4B1F-BC5C-334538D01842}" type="presParOf" srcId="{1EB5BD5A-6D93-4661-BE98-1C74BD927976}" destId="{CBB2BC13-9F65-44B5-A46B-AE143739BF64}" srcOrd="0" destOrd="0" presId="urn:microsoft.com/office/officeart/2008/layout/VerticalCurvedList"/>
    <dgm:cxn modelId="{0EC9394B-ECA3-4632-9A72-675C5C931454}" type="presParOf" srcId="{CBB2BC13-9F65-44B5-A46B-AE143739BF64}" destId="{03FDB603-F1DB-4933-8E63-5F5452C1DB17}" srcOrd="0" destOrd="0" presId="urn:microsoft.com/office/officeart/2008/layout/VerticalCurvedList"/>
    <dgm:cxn modelId="{E005113C-1ECF-4B34-9D28-C32F724E811D}" type="presParOf" srcId="{03FDB603-F1DB-4933-8E63-5F5452C1DB17}" destId="{832A389E-647E-4783-B964-EDEF9B6E7347}" srcOrd="0" destOrd="0" presId="urn:microsoft.com/office/officeart/2008/layout/VerticalCurvedList"/>
    <dgm:cxn modelId="{64CBC4EC-C062-45AB-B7EA-6E9115DFBE50}" type="presParOf" srcId="{03FDB603-F1DB-4933-8E63-5F5452C1DB17}" destId="{799B049F-5538-463A-A189-89C24B286C56}" srcOrd="1" destOrd="0" presId="urn:microsoft.com/office/officeart/2008/layout/VerticalCurvedList"/>
    <dgm:cxn modelId="{79C041C6-1851-4E70-AE4E-CF73CE1F20C5}" type="presParOf" srcId="{03FDB603-F1DB-4933-8E63-5F5452C1DB17}" destId="{B6BB8896-C02B-4046-B8D6-59BF867B46D2}" srcOrd="2" destOrd="0" presId="urn:microsoft.com/office/officeart/2008/layout/VerticalCurvedList"/>
    <dgm:cxn modelId="{A8A7B698-D2EA-4BE4-8F02-D15A7D0A6A9D}" type="presParOf" srcId="{03FDB603-F1DB-4933-8E63-5F5452C1DB17}" destId="{547E438B-95C0-4BEB-AD8D-0F36B5545A2F}" srcOrd="3" destOrd="0" presId="urn:microsoft.com/office/officeart/2008/layout/VerticalCurvedList"/>
    <dgm:cxn modelId="{17FC6AFE-0AF8-412A-8C40-DBA6D3B13743}" type="presParOf" srcId="{CBB2BC13-9F65-44B5-A46B-AE143739BF64}" destId="{72DD75F2-466F-4222-AFEA-AB38CA1EFBCA}" srcOrd="1" destOrd="0" presId="urn:microsoft.com/office/officeart/2008/layout/VerticalCurvedList"/>
    <dgm:cxn modelId="{7BE5A21E-754A-4E1C-A032-3C4A0459FE65}" type="presParOf" srcId="{CBB2BC13-9F65-44B5-A46B-AE143739BF64}" destId="{DFA75688-6BB6-4A2D-8CAA-89B0F12F69AD}" srcOrd="2" destOrd="0" presId="urn:microsoft.com/office/officeart/2008/layout/VerticalCurvedList"/>
    <dgm:cxn modelId="{82591F5D-3407-48E6-8DBB-727D160AD4F2}" type="presParOf" srcId="{DFA75688-6BB6-4A2D-8CAA-89B0F12F69AD}" destId="{585B208A-1937-4084-8BD7-6C135AD8B775}" srcOrd="0" destOrd="0" presId="urn:microsoft.com/office/officeart/2008/layout/VerticalCurvedList"/>
    <dgm:cxn modelId="{171B06D9-3725-48FC-BB88-579B78D6EA81}" type="presParOf" srcId="{CBB2BC13-9F65-44B5-A46B-AE143739BF64}" destId="{FEA77B8D-F546-4CBE-9CFE-7528CE77471F}" srcOrd="3" destOrd="0" presId="urn:microsoft.com/office/officeart/2008/layout/VerticalCurvedList"/>
    <dgm:cxn modelId="{C3B875F1-FB78-454B-81F6-174B859842F8}" type="presParOf" srcId="{CBB2BC13-9F65-44B5-A46B-AE143739BF64}" destId="{B43053C3-9A9B-44D5-A18F-993A179CDE71}" srcOrd="4" destOrd="0" presId="urn:microsoft.com/office/officeart/2008/layout/VerticalCurvedList"/>
    <dgm:cxn modelId="{770E4141-AD99-436B-992A-D4B3F5C424CE}" type="presParOf" srcId="{B43053C3-9A9B-44D5-A18F-993A179CDE71}" destId="{856B0993-2243-464A-856C-033687F97A34}" srcOrd="0" destOrd="0" presId="urn:microsoft.com/office/officeart/2008/layout/VerticalCurvedList"/>
    <dgm:cxn modelId="{178C7520-1C6A-4DFA-9A80-B1AB7EC572AA}" type="presParOf" srcId="{CBB2BC13-9F65-44B5-A46B-AE143739BF64}" destId="{6F4780F7-75A9-4BD7-8EEF-A043D4F8E33A}" srcOrd="5" destOrd="0" presId="urn:microsoft.com/office/officeart/2008/layout/VerticalCurvedList"/>
    <dgm:cxn modelId="{92000359-8D38-4099-9027-FAFC650D661C}" type="presParOf" srcId="{CBB2BC13-9F65-44B5-A46B-AE143739BF64}" destId="{3554ACA8-A061-462F-878C-9672DB145E5B}" srcOrd="6" destOrd="0" presId="urn:microsoft.com/office/officeart/2008/layout/VerticalCurvedList"/>
    <dgm:cxn modelId="{10D946F8-EB71-47FA-84ED-9A359570D206}" type="presParOf" srcId="{3554ACA8-A061-462F-878C-9672DB145E5B}" destId="{48DB1AAE-2881-45FF-BA9E-65BABF3D564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049F-5538-463A-A189-89C24B286C56}">
      <dsp:nvSpPr>
        <dsp:cNvPr id="0" name=""/>
        <dsp:cNvSpPr/>
      </dsp:nvSpPr>
      <dsp:spPr>
        <a:xfrm>
          <a:off x="-5419048" y="-829870"/>
          <a:ext cx="6453177" cy="6453177"/>
        </a:xfrm>
        <a:prstGeom prst="blockArc">
          <a:avLst>
            <a:gd name="adj1" fmla="val 18900000"/>
            <a:gd name="adj2" fmla="val 2700000"/>
            <a:gd name="adj3" fmla="val 335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DD75F2-466F-4222-AFEA-AB38CA1EFBCA}">
      <dsp:nvSpPr>
        <dsp:cNvPr id="0" name=""/>
        <dsp:cNvSpPr/>
      </dsp:nvSpPr>
      <dsp:spPr>
        <a:xfrm>
          <a:off x="665328" y="479343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Ifodalarni</a:t>
          </a:r>
          <a:r>
            <a:rPr lang="en-US" sz="5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hisoblaymiz</a:t>
          </a:r>
          <a:endParaRPr lang="ru-RU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479343"/>
        <a:ext cx="7012478" cy="958687"/>
      </dsp:txXfrm>
    </dsp:sp>
    <dsp:sp modelId="{585B208A-1937-4084-8BD7-6C135AD8B775}">
      <dsp:nvSpPr>
        <dsp:cNvPr id="0" name=""/>
        <dsp:cNvSpPr/>
      </dsp:nvSpPr>
      <dsp:spPr>
        <a:xfrm>
          <a:off x="66149" y="359507"/>
          <a:ext cx="1198359" cy="1198359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A77B8D-F546-4CBE-9CFE-7528CE77471F}">
      <dsp:nvSpPr>
        <dsp:cNvPr id="0" name=""/>
        <dsp:cNvSpPr/>
      </dsp:nvSpPr>
      <dsp:spPr>
        <a:xfrm>
          <a:off x="1013811" y="1917374"/>
          <a:ext cx="6663995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Masalalar</a:t>
          </a:r>
          <a:r>
            <a:rPr lang="en-US" sz="5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yechamiz</a:t>
          </a:r>
          <a:endParaRPr lang="ru-RU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13811" y="1917374"/>
        <a:ext cx="6663995" cy="958687"/>
      </dsp:txXfrm>
    </dsp:sp>
    <dsp:sp modelId="{856B0993-2243-464A-856C-033687F97A34}">
      <dsp:nvSpPr>
        <dsp:cNvPr id="0" name=""/>
        <dsp:cNvSpPr/>
      </dsp:nvSpPr>
      <dsp:spPr>
        <a:xfrm>
          <a:off x="414632" y="1797538"/>
          <a:ext cx="1198359" cy="1198359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4780F7-75A9-4BD7-8EEF-A043D4F8E33A}">
      <dsp:nvSpPr>
        <dsp:cNvPr id="0" name=""/>
        <dsp:cNvSpPr/>
      </dsp:nvSpPr>
      <dsp:spPr>
        <a:xfrm>
          <a:off x="665328" y="3355405"/>
          <a:ext cx="7012478" cy="9586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0958" tIns="132080" rIns="132080" bIns="132080" numCol="1" spcCol="1270" anchor="ctr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Amaliy</a:t>
          </a:r>
          <a:r>
            <a:rPr lang="en-US" sz="52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52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topshiriq</a:t>
          </a:r>
          <a:endParaRPr lang="ru-RU" sz="5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5328" y="3355405"/>
        <a:ext cx="7012478" cy="958687"/>
      </dsp:txXfrm>
    </dsp:sp>
    <dsp:sp modelId="{48DB1AAE-2881-45FF-BA9E-65BABF3D5649}">
      <dsp:nvSpPr>
        <dsp:cNvPr id="0" name=""/>
        <dsp:cNvSpPr/>
      </dsp:nvSpPr>
      <dsp:spPr>
        <a:xfrm>
          <a:off x="66149" y="3235569"/>
          <a:ext cx="1198359" cy="119835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9A0C47-8BAA-4F9C-A800-03BBD9BA054A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29233F-A479-429E-A203-E207F823E9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600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CE3BF3-E795-4F15-86C0-04CB884747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3409A-16F5-485D-86B9-808AEE61F6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25EF3BA-2CC1-4F4A-87B5-0755D778C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0EC2FCC-5A0F-4DE9-BB4B-8AE5A0301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0C54A1-AE44-4DB2-89A5-07D37422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85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B2999-ACF4-4F2F-A124-087CB775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194F805-3E5F-4D69-9959-8095F2969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9628E3-975E-4C2C-A640-368A818453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75D048-086D-4925-8F9F-8CD81A486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286968-C3B4-4AD6-983A-ED269E153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64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80F4863-3927-4B4C-9B27-E05B11A499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C5514B1-E7B2-4D34-B511-0B749A16EE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C6DD5-65F5-41A8-BE48-9BD4339EE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1229B2-73CC-4956-888B-72C9FFE68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DF4940-AE3C-4DD6-BA17-D2145C9B6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9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AD57-1ED2-4F73-8F79-5D9C6A084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2A36B6-73B2-4E5B-A221-0A7E1424C9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63B258-D983-479C-BD92-B9AB3C1E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657C74D-0716-49E4-BEE7-DED98770B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175431-6F04-4C70-A042-3AE959451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0C3D-70A7-4C05-B836-AED0491139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5D4EC6D-C70E-4D13-A546-4E1534EB8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AA8059-A994-4DFD-B6F0-161EAC96D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B3F15F-2FCC-40B6-AB24-5543B2D43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D14FBA-07F1-47A4-8CE3-445CF026F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43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C34034-8AB2-4291-95EA-6E1428935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6FF69CA-6809-40FC-BE65-EF25617847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4D0FA82-5C20-4AC5-A779-E7315425A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656CE03-9FC4-41B6-A2DB-0B0AF4E5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1D5369C-91B5-4E08-A0D2-D94C8C8C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5C0085B-ABB1-492B-9E42-E16D32366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977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2BE27-C824-4397-9603-3A78840CD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744E0CC-3829-4FE7-B039-28A2729649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10C944-FF7E-4924-85EA-17AEE9CF8F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C3251CB-8F91-4D15-921A-50FEC1864E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7358508-280C-40C1-AC5E-8C8FE91475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F252A64-49D6-4406-9A89-AA76F6496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81D03E1-4B4B-45B1-9D8A-D1B6A1FE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C099F6-BE28-4EE8-ACA1-74A41BC1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2434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5FFC0-095F-491E-A549-3EFD8075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FFE2709B-E096-4C48-8F26-53CBD0B90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558463-3C1A-4D92-A370-6F2DB1E3D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1ABF6C-B868-4371-A3ED-5318C89BF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83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9B2485A-B0E5-40DE-A8FF-7FC65ED6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16B6AD6-663B-4AEF-B7E5-9F3AA557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A8B11E1-CD6F-4953-8695-FD30FACA7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60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64FF39-6C73-4088-A3B3-E7BBE8375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0E87CD-96DA-467E-9A13-C79428708F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AEDEBBA-F390-4758-B8E7-644B7582F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DAE42B5-CE2E-48E7-ADBD-FA9F619D96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45262C0-B084-431F-91CB-F005E37D5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DFE4F82-E312-4C20-ADFA-4307344A2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842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60219-C913-4890-90B8-25426CB06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4082410-0EFD-45A4-935E-FA1ADEA6B4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2288AE-BCA3-439D-B4C8-13806EA192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7B9CA3-BE51-4D21-9C17-6BE1624A1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DB00B2-9E69-4A2C-B203-0140914BC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3B0901C-681D-4495-BBB8-B17E18069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908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103EBD-F9DB-49F7-BFC1-E0D29B83A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B66F69A-32E1-45C4-9E30-4F4A7B6C67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D684B3-598B-4D7B-8A2D-4643AEC4F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58516-CA0A-46CD-AF48-31158122C11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528250E-958D-4799-90E1-2861157FED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548802-B59B-4DCF-A904-E3B83A110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E9F07-0F54-4BB8-BDB3-7F2CB70D0C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354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13.png"/><Relationship Id="rId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D21E03E4-CC56-4C49-B2CC-F4D2B55112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2EF8E4-07C8-434A-BCED-E784DD6FE26A}"/>
              </a:ext>
            </a:extLst>
          </p:cNvPr>
          <p:cNvSpPr txBox="1"/>
          <p:nvPr/>
        </p:nvSpPr>
        <p:spPr>
          <a:xfrm>
            <a:off x="3512812" y="1346903"/>
            <a:ext cx="55749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C448F-6E63-47EE-A42E-578373F1E1DB}"/>
              </a:ext>
            </a:extLst>
          </p:cNvPr>
          <p:cNvSpPr txBox="1"/>
          <p:nvPr/>
        </p:nvSpPr>
        <p:spPr>
          <a:xfrm>
            <a:off x="4944446" y="2809113"/>
            <a:ext cx="27116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2-sinf</a:t>
            </a:r>
            <a:endParaRPr lang="ru-RU" sz="6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5478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6D2F8AC9-82A6-4CE1-86D3-167AC98AAE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95A3572-6062-4D07-B34A-A2520DE97970}"/>
              </a:ext>
            </a:extLst>
          </p:cNvPr>
          <p:cNvSpPr/>
          <p:nvPr/>
        </p:nvSpPr>
        <p:spPr>
          <a:xfrm>
            <a:off x="4796284" y="349514"/>
            <a:ext cx="2940947" cy="5847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21-bet, 3-misol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4863315-DB2C-4B89-9E08-36BC7CC53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01003" y="4956242"/>
            <a:ext cx="4607948" cy="190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66D2B1FE-81C2-4DED-BD20-0EC2ECD22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11859" y="4920565"/>
            <a:ext cx="3953081" cy="19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5F4727B0-EA89-498F-8E2C-EAABC19102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664940" y="4920565"/>
            <a:ext cx="3430547" cy="19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54AB96-F6C5-4651-975C-0D877A68D6BC}"/>
              </a:ext>
            </a:extLst>
          </p:cNvPr>
          <p:cNvSpPr txBox="1"/>
          <p:nvPr/>
        </p:nvSpPr>
        <p:spPr>
          <a:xfrm>
            <a:off x="868643" y="4606319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91D103-399A-449F-BBCD-D9F80A9ED465}"/>
              </a:ext>
            </a:extLst>
          </p:cNvPr>
          <p:cNvSpPr txBox="1"/>
          <p:nvPr/>
        </p:nvSpPr>
        <p:spPr>
          <a:xfrm>
            <a:off x="4744159" y="456548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DC66AE-C574-45C3-B37D-9F45A6025399}"/>
              </a:ext>
            </a:extLst>
          </p:cNvPr>
          <p:cNvSpPr txBox="1"/>
          <p:nvPr/>
        </p:nvSpPr>
        <p:spPr>
          <a:xfrm>
            <a:off x="8451468" y="4663854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96551B-F556-4929-9511-F6220827EFBD}"/>
              </a:ext>
            </a:extLst>
          </p:cNvPr>
          <p:cNvSpPr txBox="1"/>
          <p:nvPr/>
        </p:nvSpPr>
        <p:spPr>
          <a:xfrm>
            <a:off x="368961" y="929085"/>
            <a:ext cx="5901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avtobusda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21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A77625-4F28-4C92-9985-27A95AD6FC0F}"/>
              </a:ext>
            </a:extLst>
          </p:cNvPr>
          <p:cNvSpPr txBox="1"/>
          <p:nvPr/>
        </p:nvSpPr>
        <p:spPr>
          <a:xfrm>
            <a:off x="364395" y="1508656"/>
            <a:ext cx="5901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avtobusda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23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DDD4A2E-23A3-4558-AE4E-95B0169C9C2C}"/>
              </a:ext>
            </a:extLst>
          </p:cNvPr>
          <p:cNvSpPr txBox="1"/>
          <p:nvPr/>
        </p:nvSpPr>
        <p:spPr>
          <a:xfrm>
            <a:off x="364394" y="2068103"/>
            <a:ext cx="5901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avtobusda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22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авая круглая скобка 2">
            <a:extLst>
              <a:ext uri="{FF2B5EF4-FFF2-40B4-BE49-F238E27FC236}">
                <a16:creationId xmlns:a16="http://schemas.microsoft.com/office/drawing/2014/main" id="{A7225BAD-02C0-4E58-9B17-634C549999E5}"/>
              </a:ext>
            </a:extLst>
          </p:cNvPr>
          <p:cNvSpPr/>
          <p:nvPr/>
        </p:nvSpPr>
        <p:spPr>
          <a:xfrm>
            <a:off x="5312229" y="1066359"/>
            <a:ext cx="159657" cy="1523829"/>
          </a:xfrm>
          <a:prstGeom prst="rightBracket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6EDDE5-0119-4CA2-8B1C-6F66CDFC7A9D}"/>
              </a:ext>
            </a:extLst>
          </p:cNvPr>
          <p:cNvSpPr txBox="1"/>
          <p:nvPr/>
        </p:nvSpPr>
        <p:spPr>
          <a:xfrm>
            <a:off x="5688399" y="1469851"/>
            <a:ext cx="16122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BA0CBD-598A-4063-9E28-76D5E0B44942}"/>
              </a:ext>
            </a:extLst>
          </p:cNvPr>
          <p:cNvSpPr txBox="1"/>
          <p:nvPr/>
        </p:nvSpPr>
        <p:spPr>
          <a:xfrm>
            <a:off x="364393" y="2603694"/>
            <a:ext cx="73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+ 23 + 22 = 66 (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5F0ED5-C3DA-4491-83E6-9CFD3F51B6A8}"/>
              </a:ext>
            </a:extLst>
          </p:cNvPr>
          <p:cNvSpPr txBox="1"/>
          <p:nvPr/>
        </p:nvSpPr>
        <p:spPr>
          <a:xfrm>
            <a:off x="450242" y="3251194"/>
            <a:ext cx="73728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jami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yo‘lovchilar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66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nafar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604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9EC571-3D6F-4FC2-8586-38CFB18C5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80F0E5F-17BE-468D-B7E8-CD71CF6837B2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21-bet, 5-topshiriq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9C8963-E52B-4F52-8031-4D9B5D923989}"/>
              </a:ext>
            </a:extLst>
          </p:cNvPr>
          <p:cNvSpPr txBox="1"/>
          <p:nvPr/>
        </p:nvSpPr>
        <p:spPr>
          <a:xfrm>
            <a:off x="1603718" y="1046830"/>
            <a:ext cx="10588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Varaqni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buklash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orqali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simmetriya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ko‘rsatamiz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utoShape 2" descr="IXL | Lines of symmetry">
            <a:extLst>
              <a:ext uri="{FF2B5EF4-FFF2-40B4-BE49-F238E27FC236}">
                <a16:creationId xmlns:a16="http://schemas.microsoft.com/office/drawing/2014/main" id="{2630A825-5FED-4766-B7AC-C1932BECA9A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67E96E2-F8BA-4DE7-B24D-4E0892B07B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88455" y="2043731"/>
            <a:ext cx="5809957" cy="349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812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39ED056-96D0-48B4-BD72-6B2592C60A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79"/>
          <a:stretch/>
        </p:blipFill>
        <p:spPr bwMode="auto">
          <a:xfrm>
            <a:off x="1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416996" y="1040339"/>
            <a:ext cx="7872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534" y="1859340"/>
            <a:ext cx="55797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21-bet, 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6-misol.</a:t>
            </a:r>
            <a:endParaRPr lang="ru-RU" sz="4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416448"/>
      </p:ext>
    </p:extLst>
  </p:cSld>
  <p:clrMapOvr>
    <a:masterClrMapping/>
  </p:clrMapOvr>
  <p:transition spd="slow"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>
            <a:extLst>
              <a:ext uri="{FF2B5EF4-FFF2-40B4-BE49-F238E27FC236}">
                <a16:creationId xmlns:a16="http://schemas.microsoft.com/office/drawing/2014/main" id="{40D51BDE-902A-45B9-AAED-E650DB1F6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21-bet, 6-misol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6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688345" y="327244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509888" y="32651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8 2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6367715" y="327970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8189258" y="327244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92C6961E-B740-4FC9-85E1-C1900B69931C}"/>
              </a:ext>
            </a:extLst>
          </p:cNvPr>
          <p:cNvSpPr/>
          <p:nvPr/>
        </p:nvSpPr>
        <p:spPr>
          <a:xfrm>
            <a:off x="9652727" y="2771386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F4F07A8-0128-476E-8C5F-133C06BCB992}"/>
              </a:ext>
            </a:extLst>
          </p:cNvPr>
          <p:cNvSpPr/>
          <p:nvPr/>
        </p:nvSpPr>
        <p:spPr>
          <a:xfrm>
            <a:off x="9528946" y="3237013"/>
            <a:ext cx="9541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407BFAD-0C38-4AE9-A468-494A5CAA6370}"/>
              </a:ext>
            </a:extLst>
          </p:cNvPr>
          <p:cNvCxnSpPr/>
          <p:nvPr/>
        </p:nvCxnSpPr>
        <p:spPr>
          <a:xfrm>
            <a:off x="9652727" y="3973072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0193D6B7-9DE3-4862-ADF3-7556432CD1B1}"/>
              </a:ext>
            </a:extLst>
          </p:cNvPr>
          <p:cNvCxnSpPr/>
          <p:nvPr/>
        </p:nvCxnSpPr>
        <p:spPr>
          <a:xfrm>
            <a:off x="9295806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33A1C27-A85D-4746-AA94-460D5C6ECCB2}"/>
              </a:ext>
            </a:extLst>
          </p:cNvPr>
          <p:cNvSpPr/>
          <p:nvPr/>
        </p:nvSpPr>
        <p:spPr>
          <a:xfrm>
            <a:off x="9254541" y="3313754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64447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860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4EC156-0F38-476B-9AB0-C19E58F536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B113865-3D27-404B-88C6-46046AA3A267}"/>
              </a:ext>
            </a:extLst>
          </p:cNvPr>
          <p:cNvSpPr txBox="1"/>
          <p:nvPr/>
        </p:nvSpPr>
        <p:spPr>
          <a:xfrm rot="834930">
            <a:off x="4234144" y="1619338"/>
            <a:ext cx="5845234" cy="3085386"/>
          </a:xfrm>
          <a:prstGeom prst="snip2DiagRect">
            <a:avLst>
              <a:gd name="adj1" fmla="val 0"/>
              <a:gd name="adj2" fmla="val 16667"/>
            </a:avLst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endParaRPr lang="en-US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5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17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03F9E0C8-A8BD-49E9-9973-7C43C57E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4713B15-0092-4535-B145-C998C2636711}"/>
              </a:ext>
            </a:extLst>
          </p:cNvPr>
          <p:cNvSpPr/>
          <p:nvPr/>
        </p:nvSpPr>
        <p:spPr>
          <a:xfrm>
            <a:off x="1589648" y="407962"/>
            <a:ext cx="7693069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Mavzu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ichida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sonlarni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xonadan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o‘tib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qo‘shish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usullari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(8-dars, 20-bet)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007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E64DC7EC-4D1C-4F86-A730-5A93BE6814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700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645DDC4-0078-47D2-A66F-4F3738857BB0}"/>
              </a:ext>
            </a:extLst>
          </p:cNvPr>
          <p:cNvSpPr txBox="1"/>
          <p:nvPr/>
        </p:nvSpPr>
        <p:spPr>
          <a:xfrm>
            <a:off x="2536874" y="1283950"/>
            <a:ext cx="46643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EF140A-3E5D-4616-B1EB-75435F5CA766}"/>
              </a:ext>
            </a:extLst>
          </p:cNvPr>
          <p:cNvSpPr txBox="1"/>
          <p:nvPr/>
        </p:nvSpPr>
        <p:spPr>
          <a:xfrm>
            <a:off x="2262500" y="3013501"/>
            <a:ext cx="5579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20-bet,  5-misol.</a:t>
            </a:r>
            <a:endParaRPr lang="ru-RU" sz="4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545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AAA800F4-F488-4526-B42D-49872B9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0A8CBA66-BD78-4774-B298-033CFE8FC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60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4BF62C23-1226-404C-B702-EA166A870B05}"/>
              </a:ext>
            </a:extLst>
          </p:cNvPr>
          <p:cNvSpPr/>
          <p:nvPr/>
        </p:nvSpPr>
        <p:spPr>
          <a:xfrm>
            <a:off x="2800774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7CE6EF1-76E3-4E0D-93C0-02B101639CE6}"/>
              </a:ext>
            </a:extLst>
          </p:cNvPr>
          <p:cNvSpPr/>
          <p:nvPr/>
        </p:nvSpPr>
        <p:spPr>
          <a:xfrm>
            <a:off x="1671231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5CC880E-F2A2-47A2-B586-5DCE2108427B}"/>
              </a:ext>
            </a:extLst>
          </p:cNvPr>
          <p:cNvSpPr/>
          <p:nvPr/>
        </p:nvSpPr>
        <p:spPr>
          <a:xfrm>
            <a:off x="3844936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FCF6B22-0CC4-495F-BACC-8AD85A850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15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6D907C7A-7361-43D6-BEF7-51D8E89324DA}"/>
              </a:ext>
            </a:extLst>
          </p:cNvPr>
          <p:cNvSpPr/>
          <p:nvPr/>
        </p:nvSpPr>
        <p:spPr>
          <a:xfrm>
            <a:off x="8151529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392A71A-246E-433E-90F3-62E758814CF9}"/>
              </a:ext>
            </a:extLst>
          </p:cNvPr>
          <p:cNvSpPr/>
          <p:nvPr/>
        </p:nvSpPr>
        <p:spPr>
          <a:xfrm>
            <a:off x="7021986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30E82C2-B59B-41C6-A19B-705D8C04398A}"/>
              </a:ext>
            </a:extLst>
          </p:cNvPr>
          <p:cNvSpPr/>
          <p:nvPr/>
        </p:nvSpPr>
        <p:spPr>
          <a:xfrm>
            <a:off x="9195691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C5367EA-9B43-46CB-8115-C8D2B230F50C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DA3B710-7FC7-481C-9BE9-01A7B5071CC7}"/>
              </a:ext>
            </a:extLst>
          </p:cNvPr>
          <p:cNvSpPr/>
          <p:nvPr/>
        </p:nvSpPr>
        <p:spPr>
          <a:xfrm>
            <a:off x="8151527" y="1443377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22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>
            <a:extLst>
              <a:ext uri="{FF2B5EF4-FFF2-40B4-BE49-F238E27FC236}">
                <a16:creationId xmlns:a16="http://schemas.microsoft.com/office/drawing/2014/main" id="{AAA800F4-F488-4526-B42D-49872B93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0A8CBA66-BD78-4774-B298-033CFE8FC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60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вал 3">
            <a:extLst>
              <a:ext uri="{FF2B5EF4-FFF2-40B4-BE49-F238E27FC236}">
                <a16:creationId xmlns:a16="http://schemas.microsoft.com/office/drawing/2014/main" id="{4BF62C23-1226-404C-B702-EA166A870B05}"/>
              </a:ext>
            </a:extLst>
          </p:cNvPr>
          <p:cNvSpPr/>
          <p:nvPr/>
        </p:nvSpPr>
        <p:spPr>
          <a:xfrm>
            <a:off x="2800774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A7CE6EF1-76E3-4E0D-93C0-02B101639CE6}"/>
              </a:ext>
            </a:extLst>
          </p:cNvPr>
          <p:cNvSpPr/>
          <p:nvPr/>
        </p:nvSpPr>
        <p:spPr>
          <a:xfrm>
            <a:off x="1671231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85CC880E-F2A2-47A2-B586-5DCE2108427B}"/>
              </a:ext>
            </a:extLst>
          </p:cNvPr>
          <p:cNvSpPr/>
          <p:nvPr/>
        </p:nvSpPr>
        <p:spPr>
          <a:xfrm>
            <a:off x="3844936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4FCF6B22-0CC4-495F-BACC-8AD85A8503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348" b="89844" l="9961" r="935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9215" y="2119808"/>
            <a:ext cx="3922295" cy="39222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id="{6D907C7A-7361-43D6-BEF7-51D8E89324DA}"/>
              </a:ext>
            </a:extLst>
          </p:cNvPr>
          <p:cNvSpPr/>
          <p:nvPr/>
        </p:nvSpPr>
        <p:spPr>
          <a:xfrm>
            <a:off x="8151529" y="1462606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3392A71A-246E-433E-90F3-62E758814CF9}"/>
              </a:ext>
            </a:extLst>
          </p:cNvPr>
          <p:cNvSpPr/>
          <p:nvPr/>
        </p:nvSpPr>
        <p:spPr>
          <a:xfrm>
            <a:off x="7021986" y="3494388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E30E82C2-B59B-41C6-A19B-705D8C04398A}"/>
              </a:ext>
            </a:extLst>
          </p:cNvPr>
          <p:cNvSpPr/>
          <p:nvPr/>
        </p:nvSpPr>
        <p:spPr>
          <a:xfrm>
            <a:off x="9195691" y="3496470"/>
            <a:ext cx="1177669" cy="124918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83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C5367EA-9B43-46CB-8115-C8D2B230F50C}"/>
              </a:ext>
            </a:extLst>
          </p:cNvPr>
          <p:cNvSpPr/>
          <p:nvPr/>
        </p:nvSpPr>
        <p:spPr>
          <a:xfrm>
            <a:off x="4909625" y="492369"/>
            <a:ext cx="352825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-bet, 5-misol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DA3B710-7FC7-481C-9BE9-01A7B5071CC7}"/>
              </a:ext>
            </a:extLst>
          </p:cNvPr>
          <p:cNvSpPr/>
          <p:nvPr/>
        </p:nvSpPr>
        <p:spPr>
          <a:xfrm>
            <a:off x="8138626" y="1443377"/>
            <a:ext cx="1177669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92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A27EB6AE-5DCF-430E-B36A-2E913DEC6BAA}"/>
              </a:ext>
            </a:extLst>
          </p:cNvPr>
          <p:cNvSpPr/>
          <p:nvPr/>
        </p:nvSpPr>
        <p:spPr>
          <a:xfrm>
            <a:off x="2723428" y="1443377"/>
            <a:ext cx="1405466" cy="1249182"/>
          </a:xfrm>
          <a:prstGeom prst="ellipse">
            <a:avLst/>
          </a:prstGeom>
          <a:solidFill>
            <a:schemeClr val="bg2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7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38+ Free Powerpoint Backgrounds | Background powerpoint, Powerpoint  background free, Background for powerpoint presentation">
            <a:extLst>
              <a:ext uri="{FF2B5EF4-FFF2-40B4-BE49-F238E27FC236}">
                <a16:creationId xmlns:a16="http://schemas.microsoft.com/office/drawing/2014/main" id="{D54D5E12-50A8-45CD-9BC3-E4E285A9D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208"/>
            <a:ext cx="12192000" cy="6697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39902" y="1089150"/>
            <a:ext cx="4962256" cy="800219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en-US" sz="4400" b="1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BUGUN DARSDA:</a:t>
            </a:r>
            <a:endParaRPr lang="ru-RU" sz="4400" b="1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74019807"/>
              </p:ext>
            </p:extLst>
          </p:nvPr>
        </p:nvGraphicFramePr>
        <p:xfrm>
          <a:off x="3317862" y="1889369"/>
          <a:ext cx="7743957" cy="47934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2">
            <a:extLst>
              <a:ext uri="{FF2B5EF4-FFF2-40B4-BE49-F238E27FC236}">
                <a16:creationId xmlns:a16="http://schemas.microsoft.com/office/drawing/2014/main" id="{2DAA81A7-B5AC-401B-A74D-D928BF8421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63" b="99674" l="0" r="99333">
                        <a14:foregroundMark x1="41208" y1="49130" x2="53417" y2="48641"/>
                        <a14:foregroundMark x1="13417" y1="76739" x2="78333" y2="81413"/>
                        <a14:foregroundMark x1="82292" y1="72500" x2="87500" y2="882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72286"/>
            <a:ext cx="3446880" cy="2642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6351835"/>
      </p:ext>
    </p:extLst>
  </p:cSld>
  <p:clrMapOvr>
    <a:masterClrMapping/>
  </p:clrMapOvr>
  <p:transition spd="slow"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B3DF97EF-DC99-465F-916C-F2594217D9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1057E1-B58D-4F51-8AD3-077F49ECFE02}"/>
              </a:ext>
            </a:extLst>
          </p:cNvPr>
          <p:cNvSpPr/>
          <p:nvPr/>
        </p:nvSpPr>
        <p:spPr>
          <a:xfrm>
            <a:off x="4388321" y="48686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20-bet, 1-masala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51F5B8-D03D-43D7-B5FA-B3CB1B1C5D27}"/>
              </a:ext>
            </a:extLst>
          </p:cNvPr>
          <p:cNvSpPr txBox="1"/>
          <p:nvPr/>
        </p:nvSpPr>
        <p:spPr>
          <a:xfrm>
            <a:off x="1927275" y="973722"/>
            <a:ext cx="972077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Bitta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B183D61-218F-4AFF-82AB-A69630ABE91C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contrast="40000"/>
          </a:blip>
          <a:stretch>
            <a:fillRect/>
          </a:stretch>
        </p:blipFill>
        <p:spPr>
          <a:xfrm>
            <a:off x="2110155" y="2045358"/>
            <a:ext cx="7526215" cy="20985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18E2048-9152-4A5D-AD4C-9596EB5CF10A}"/>
              </a:ext>
            </a:extLst>
          </p:cNvPr>
          <p:cNvSpPr txBox="1"/>
          <p:nvPr/>
        </p:nvSpPr>
        <p:spPr>
          <a:xfrm>
            <a:off x="1134794" y="4222286"/>
            <a:ext cx="7879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4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A7F9BC-2965-48C6-BFBA-164FB03736E7}"/>
              </a:ext>
            </a:extLst>
          </p:cNvPr>
          <p:cNvSpPr txBox="1"/>
          <p:nvPr/>
        </p:nvSpPr>
        <p:spPr>
          <a:xfrm>
            <a:off x="1134793" y="4709147"/>
            <a:ext cx="78798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2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EF39E0-5483-46A8-B741-58D4BC478CD5}"/>
              </a:ext>
            </a:extLst>
          </p:cNvPr>
          <p:cNvSpPr txBox="1"/>
          <p:nvPr/>
        </p:nvSpPr>
        <p:spPr>
          <a:xfrm>
            <a:off x="1352841" y="5281365"/>
            <a:ext cx="9486315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ta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koptokcha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massasiga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91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3574F017-5F18-4353-8610-131FA7752B09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0" name="Picture 4">
              <a:extLst>
                <a:ext uri="{FF2B5EF4-FFF2-40B4-BE49-F238E27FC236}">
                  <a16:creationId xmlns:a16="http://schemas.microsoft.com/office/drawing/2014/main" id="{91E1C2A7-2971-48BC-A9B0-BE5C7E3D34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>
              <a:extLst>
                <a:ext uri="{FF2B5EF4-FFF2-40B4-BE49-F238E27FC236}">
                  <a16:creationId xmlns:a16="http://schemas.microsoft.com/office/drawing/2014/main" id="{BED71F45-CA39-4991-A0CF-5CCC39FED2F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41"/>
            <a:stretch/>
          </p:blipFill>
          <p:spPr bwMode="auto">
            <a:xfrm>
              <a:off x="7678615" y="0"/>
              <a:ext cx="4513385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675782F-53B5-4804-ACE9-5A6F63C0BF0C}"/>
              </a:ext>
            </a:extLst>
          </p:cNvPr>
          <p:cNvSpPr/>
          <p:nvPr/>
        </p:nvSpPr>
        <p:spPr>
          <a:xfrm>
            <a:off x="4388321" y="486861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21-bet, 2-misol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B7577A2-A937-4FB1-965F-93CF7E4C5326}"/>
              </a:ext>
            </a:extLst>
          </p:cNvPr>
          <p:cNvSpPr txBox="1"/>
          <p:nvPr/>
        </p:nvSpPr>
        <p:spPr>
          <a:xfrm>
            <a:off x="2478258" y="828951"/>
            <a:ext cx="43047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 ga 8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qo‘shamiz</a:t>
            </a:r>
            <a:r>
              <a:rPr 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282838-33B6-456E-947E-806CEEC359D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contrast="40000"/>
          </a:blip>
          <a:srcRect l="4271"/>
          <a:stretch/>
        </p:blipFill>
        <p:spPr>
          <a:xfrm>
            <a:off x="1465056" y="1581688"/>
            <a:ext cx="4958417" cy="48042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D27A45-BED2-422A-928D-4E29A070FFB8}"/>
              </a:ext>
            </a:extLst>
          </p:cNvPr>
          <p:cNvSpPr txBox="1"/>
          <p:nvPr/>
        </p:nvSpPr>
        <p:spPr>
          <a:xfrm>
            <a:off x="6527010" y="1813535"/>
            <a:ext cx="4304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+ 8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15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3602F2-1AF7-4F45-9F77-B2CFAEA43C6A}"/>
              </a:ext>
            </a:extLst>
          </p:cNvPr>
          <p:cNvSpPr txBox="1"/>
          <p:nvPr/>
        </p:nvSpPr>
        <p:spPr>
          <a:xfrm>
            <a:off x="6543421" y="3136252"/>
            <a:ext cx="43047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o‘nlikni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o‘nliklar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xonasiga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ko‘chiramiz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BD2287A-3841-4494-9F93-9C327C98C7AA}"/>
              </a:ext>
            </a:extLst>
          </p:cNvPr>
          <p:cNvSpPr txBox="1"/>
          <p:nvPr/>
        </p:nvSpPr>
        <p:spPr>
          <a:xfrm>
            <a:off x="6423473" y="5040623"/>
            <a:ext cx="45133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on‘lik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3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o‘nlik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74555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>
            <a:extLst>
              <a:ext uri="{FF2B5EF4-FFF2-40B4-BE49-F238E27FC236}">
                <a16:creationId xmlns:a16="http://schemas.microsoft.com/office/drawing/2014/main" id="{40D51BDE-902A-45B9-AAED-E650DB1F6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A41CDD2-2B23-469A-8BF7-1C1FE412DFE9}"/>
              </a:ext>
            </a:extLst>
          </p:cNvPr>
          <p:cNvSpPr/>
          <p:nvPr/>
        </p:nvSpPr>
        <p:spPr>
          <a:xfrm>
            <a:off x="4311992" y="462055"/>
            <a:ext cx="34153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21-bet, 3-misol</a:t>
            </a:r>
            <a:endParaRPr lang="ru-RU" sz="3200" dirty="0">
              <a:solidFill>
                <a:srgbClr val="00B05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CA6A00-1C7D-4D7D-B32B-7797218FE6D0}"/>
              </a:ext>
            </a:extLst>
          </p:cNvPr>
          <p:cNvSpPr txBox="1"/>
          <p:nvPr/>
        </p:nvSpPr>
        <p:spPr>
          <a:xfrm>
            <a:off x="4185066" y="1086177"/>
            <a:ext cx="3268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3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DB651734-41D5-44BF-9E8B-1F2B4C37759C}"/>
              </a:ext>
            </a:extLst>
          </p:cNvPr>
          <p:cNvSpPr/>
          <p:nvPr/>
        </p:nvSpPr>
        <p:spPr>
          <a:xfrm>
            <a:off x="2431866" y="277864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AA51C333-FAF5-40B6-9A6E-CEE6FD63B743}"/>
              </a:ext>
            </a:extLst>
          </p:cNvPr>
          <p:cNvSpPr/>
          <p:nvPr/>
        </p:nvSpPr>
        <p:spPr>
          <a:xfrm>
            <a:off x="2688345" y="327244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2732276E-1E14-4D61-B2F1-244B26630F55}"/>
              </a:ext>
            </a:extLst>
          </p:cNvPr>
          <p:cNvCxnSpPr/>
          <p:nvPr/>
        </p:nvCxnSpPr>
        <p:spPr>
          <a:xfrm>
            <a:off x="2431866" y="398033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A23B82B-324E-4FBE-A78C-315A714C151E}"/>
              </a:ext>
            </a:extLst>
          </p:cNvPr>
          <p:cNvSpPr/>
          <p:nvPr/>
        </p:nvSpPr>
        <p:spPr>
          <a:xfrm>
            <a:off x="2688345" y="395472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BC46C88E-D236-4E3A-ABCB-8376AAC76E5B}"/>
              </a:ext>
            </a:extLst>
          </p:cNvPr>
          <p:cNvSpPr/>
          <p:nvPr/>
        </p:nvSpPr>
        <p:spPr>
          <a:xfrm>
            <a:off x="2431866" y="258270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5AB3731-F27E-4361-B41D-9BE8C68D0C6A}"/>
              </a:ext>
            </a:extLst>
          </p:cNvPr>
          <p:cNvSpPr/>
          <p:nvPr/>
        </p:nvSpPr>
        <p:spPr>
          <a:xfrm>
            <a:off x="2286594" y="395301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5EDC6DF-4400-40BC-A4AA-18BF157860DB}"/>
              </a:ext>
            </a:extLst>
          </p:cNvPr>
          <p:cNvCxnSpPr/>
          <p:nvPr/>
        </p:nvCxnSpPr>
        <p:spPr>
          <a:xfrm>
            <a:off x="3773714" y="258270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36D2AA4-B484-43FC-AEBC-E423617B8F14}"/>
              </a:ext>
            </a:extLst>
          </p:cNvPr>
          <p:cNvSpPr/>
          <p:nvPr/>
        </p:nvSpPr>
        <p:spPr>
          <a:xfrm>
            <a:off x="4253409" y="277138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4571993-31C2-4E5F-86E5-144BB472999F}"/>
              </a:ext>
            </a:extLst>
          </p:cNvPr>
          <p:cNvSpPr/>
          <p:nvPr/>
        </p:nvSpPr>
        <p:spPr>
          <a:xfrm>
            <a:off x="4509888" y="326518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268F691D-4433-4597-9E57-0F2060DF4C45}"/>
              </a:ext>
            </a:extLst>
          </p:cNvPr>
          <p:cNvCxnSpPr/>
          <p:nvPr/>
        </p:nvCxnSpPr>
        <p:spPr>
          <a:xfrm>
            <a:off x="4253409" y="397307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0BF3EFC7-3358-4369-BD1F-5287FBD1BC53}"/>
              </a:ext>
            </a:extLst>
          </p:cNvPr>
          <p:cNvSpPr/>
          <p:nvPr/>
        </p:nvSpPr>
        <p:spPr>
          <a:xfrm>
            <a:off x="4509888" y="394746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Овал 30">
            <a:extLst>
              <a:ext uri="{FF2B5EF4-FFF2-40B4-BE49-F238E27FC236}">
                <a16:creationId xmlns:a16="http://schemas.microsoft.com/office/drawing/2014/main" id="{5E6261CA-95CE-457D-8C80-769BB7D85141}"/>
              </a:ext>
            </a:extLst>
          </p:cNvPr>
          <p:cNvSpPr/>
          <p:nvPr/>
        </p:nvSpPr>
        <p:spPr>
          <a:xfrm>
            <a:off x="4253409" y="257544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1B8EE71-8753-4052-BB18-27F02F6E1B0B}"/>
              </a:ext>
            </a:extLst>
          </p:cNvPr>
          <p:cNvSpPr/>
          <p:nvPr/>
        </p:nvSpPr>
        <p:spPr>
          <a:xfrm>
            <a:off x="4108137" y="394575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0DA2F9DE-4689-4BA0-B7BE-17C202C9DE9D}"/>
              </a:ext>
            </a:extLst>
          </p:cNvPr>
          <p:cNvSpPr/>
          <p:nvPr/>
        </p:nvSpPr>
        <p:spPr>
          <a:xfrm>
            <a:off x="6111236" y="2785905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5 8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16023ED3-796E-4666-819C-F0A316D4847F}"/>
              </a:ext>
            </a:extLst>
          </p:cNvPr>
          <p:cNvSpPr/>
          <p:nvPr/>
        </p:nvSpPr>
        <p:spPr>
          <a:xfrm>
            <a:off x="6367715" y="327970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AAC6E73-053F-4605-A335-96ED50AB575A}"/>
              </a:ext>
            </a:extLst>
          </p:cNvPr>
          <p:cNvCxnSpPr/>
          <p:nvPr/>
        </p:nvCxnSpPr>
        <p:spPr>
          <a:xfrm>
            <a:off x="6111236" y="3987591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1D4F00C8-F6A5-4F1D-95E8-0ECF404F8D6B}"/>
              </a:ext>
            </a:extLst>
          </p:cNvPr>
          <p:cNvSpPr/>
          <p:nvPr/>
        </p:nvSpPr>
        <p:spPr>
          <a:xfrm>
            <a:off x="6367715" y="396198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7BACD073-8805-46D8-881C-A2A00DAA118F}"/>
              </a:ext>
            </a:extLst>
          </p:cNvPr>
          <p:cNvSpPr/>
          <p:nvPr/>
        </p:nvSpPr>
        <p:spPr>
          <a:xfrm>
            <a:off x="6111236" y="2589964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476E1F50-533D-45BA-8134-7E768FA68FA1}"/>
              </a:ext>
            </a:extLst>
          </p:cNvPr>
          <p:cNvSpPr/>
          <p:nvPr/>
        </p:nvSpPr>
        <p:spPr>
          <a:xfrm>
            <a:off x="5965964" y="3960273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B3CA411F-5DBF-4D2B-90F6-5DB1D4A38164}"/>
              </a:ext>
            </a:extLst>
          </p:cNvPr>
          <p:cNvCxnSpPr/>
          <p:nvPr/>
        </p:nvCxnSpPr>
        <p:spPr>
          <a:xfrm>
            <a:off x="7453084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05078C1-2EE7-4EA8-85EE-52D9CBE6019D}"/>
              </a:ext>
            </a:extLst>
          </p:cNvPr>
          <p:cNvSpPr/>
          <p:nvPr/>
        </p:nvSpPr>
        <p:spPr>
          <a:xfrm>
            <a:off x="7932779" y="2778647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A997BF8F-43AF-41CF-BD60-136C20FEC7D3}"/>
              </a:ext>
            </a:extLst>
          </p:cNvPr>
          <p:cNvSpPr/>
          <p:nvPr/>
        </p:nvSpPr>
        <p:spPr>
          <a:xfrm>
            <a:off x="8189258" y="3272447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7AC02423-8C7C-492D-B8A4-81C7C25896B5}"/>
              </a:ext>
            </a:extLst>
          </p:cNvPr>
          <p:cNvCxnSpPr/>
          <p:nvPr/>
        </p:nvCxnSpPr>
        <p:spPr>
          <a:xfrm>
            <a:off x="7932779" y="3980333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A48695C5-EAA4-4C91-A5D3-97BB50EEE7CE}"/>
              </a:ext>
            </a:extLst>
          </p:cNvPr>
          <p:cNvSpPr/>
          <p:nvPr/>
        </p:nvSpPr>
        <p:spPr>
          <a:xfrm>
            <a:off x="8189258" y="395472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Овал 43">
            <a:extLst>
              <a:ext uri="{FF2B5EF4-FFF2-40B4-BE49-F238E27FC236}">
                <a16:creationId xmlns:a16="http://schemas.microsoft.com/office/drawing/2014/main" id="{EE55BB10-44E0-45BD-9D4F-9408D5BCD26A}"/>
              </a:ext>
            </a:extLst>
          </p:cNvPr>
          <p:cNvSpPr/>
          <p:nvPr/>
        </p:nvSpPr>
        <p:spPr>
          <a:xfrm>
            <a:off x="7932779" y="2582706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63618BF-37D4-447D-9695-962ACB3D27A4}"/>
              </a:ext>
            </a:extLst>
          </p:cNvPr>
          <p:cNvSpPr/>
          <p:nvPr/>
        </p:nvSpPr>
        <p:spPr>
          <a:xfrm>
            <a:off x="7787507" y="3953015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7A178043-6681-45F8-B2E0-383B17A45AD3}"/>
              </a:ext>
            </a:extLst>
          </p:cNvPr>
          <p:cNvCxnSpPr/>
          <p:nvPr/>
        </p:nvCxnSpPr>
        <p:spPr>
          <a:xfrm>
            <a:off x="5624286" y="2646259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92C6961E-B740-4FC9-85E1-C1900B69931C}"/>
              </a:ext>
            </a:extLst>
          </p:cNvPr>
          <p:cNvSpPr/>
          <p:nvPr/>
        </p:nvSpPr>
        <p:spPr>
          <a:xfrm>
            <a:off x="9652727" y="2771386"/>
            <a:ext cx="82586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6 7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6F4F07A8-0128-476E-8C5F-133C06BCB992}"/>
              </a:ext>
            </a:extLst>
          </p:cNvPr>
          <p:cNvSpPr/>
          <p:nvPr/>
        </p:nvSpPr>
        <p:spPr>
          <a:xfrm>
            <a:off x="9909206" y="3265186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407BFAD-0C38-4AE9-A468-494A5CAA6370}"/>
              </a:ext>
            </a:extLst>
          </p:cNvPr>
          <p:cNvCxnSpPr/>
          <p:nvPr/>
        </p:nvCxnSpPr>
        <p:spPr>
          <a:xfrm>
            <a:off x="9652727" y="3973072"/>
            <a:ext cx="825867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C3B04539-4F1F-4A7B-AE65-4EED2E5CDF5C}"/>
              </a:ext>
            </a:extLst>
          </p:cNvPr>
          <p:cNvSpPr/>
          <p:nvPr/>
        </p:nvSpPr>
        <p:spPr>
          <a:xfrm>
            <a:off x="9909206" y="3947464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Овал 51">
            <a:extLst>
              <a:ext uri="{FF2B5EF4-FFF2-40B4-BE49-F238E27FC236}">
                <a16:creationId xmlns:a16="http://schemas.microsoft.com/office/drawing/2014/main" id="{86EDCD84-98E1-4B33-808E-384AF961D811}"/>
              </a:ext>
            </a:extLst>
          </p:cNvPr>
          <p:cNvSpPr/>
          <p:nvPr/>
        </p:nvSpPr>
        <p:spPr>
          <a:xfrm>
            <a:off x="9652727" y="2575445"/>
            <a:ext cx="412934" cy="363481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6FFD8DC4-74B4-4FFE-948E-1BC2715CAA72}"/>
              </a:ext>
            </a:extLst>
          </p:cNvPr>
          <p:cNvSpPr/>
          <p:nvPr/>
        </p:nvSpPr>
        <p:spPr>
          <a:xfrm>
            <a:off x="9507455" y="3945754"/>
            <a:ext cx="56938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4000" b="1" cap="none" spc="0" dirty="0">
              <a:ln w="0"/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Прямая соединительная линия 53">
            <a:extLst>
              <a:ext uri="{FF2B5EF4-FFF2-40B4-BE49-F238E27FC236}">
                <a16:creationId xmlns:a16="http://schemas.microsoft.com/office/drawing/2014/main" id="{0193D6B7-9DE3-4862-ADF3-7556432CD1B1}"/>
              </a:ext>
            </a:extLst>
          </p:cNvPr>
          <p:cNvCxnSpPr/>
          <p:nvPr/>
        </p:nvCxnSpPr>
        <p:spPr>
          <a:xfrm>
            <a:off x="9295806" y="2589964"/>
            <a:ext cx="0" cy="1974778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73960F98-C2CB-4924-B320-35EBC3E5C51A}"/>
              </a:ext>
            </a:extLst>
          </p:cNvPr>
          <p:cNvSpPr/>
          <p:nvPr/>
        </p:nvSpPr>
        <p:spPr>
          <a:xfrm>
            <a:off x="1848858" y="325090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F33A1C27-A85D-4746-AA94-460D5C6ECCB2}"/>
              </a:ext>
            </a:extLst>
          </p:cNvPr>
          <p:cNvSpPr/>
          <p:nvPr/>
        </p:nvSpPr>
        <p:spPr>
          <a:xfrm>
            <a:off x="9254541" y="3313754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9C3699CB-C84E-4E8A-902A-7A42C4096081}"/>
              </a:ext>
            </a:extLst>
          </p:cNvPr>
          <p:cNvSpPr/>
          <p:nvPr/>
        </p:nvSpPr>
        <p:spPr>
          <a:xfrm>
            <a:off x="7552509" y="3279705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Прямоугольник 57">
            <a:extLst>
              <a:ext uri="{FF2B5EF4-FFF2-40B4-BE49-F238E27FC236}">
                <a16:creationId xmlns:a16="http://schemas.microsoft.com/office/drawing/2014/main" id="{F6267BEB-F220-4ED9-B06C-2274B8EBC562}"/>
              </a:ext>
            </a:extLst>
          </p:cNvPr>
          <p:cNvSpPr/>
          <p:nvPr/>
        </p:nvSpPr>
        <p:spPr>
          <a:xfrm>
            <a:off x="5717345" y="3290536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79551012-C8A6-434F-8CCA-75058DE52344}"/>
              </a:ext>
            </a:extLst>
          </p:cNvPr>
          <p:cNvSpPr/>
          <p:nvPr/>
        </p:nvSpPr>
        <p:spPr>
          <a:xfrm>
            <a:off x="3764447" y="3321271"/>
            <a:ext cx="60465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</a:t>
            </a:r>
            <a:endParaRPr lang="ru-RU" sz="40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853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0" grpId="0" animBg="1"/>
      <p:bldP spid="24" grpId="0"/>
      <p:bldP spid="30" grpId="0"/>
      <p:bldP spid="31" grpId="0" animBg="1"/>
      <p:bldP spid="32" grpId="0"/>
      <p:bldP spid="36" grpId="0"/>
      <p:bldP spid="37" grpId="0" animBg="1"/>
      <p:bldP spid="38" grpId="0"/>
      <p:bldP spid="43" grpId="0"/>
      <p:bldP spid="44" grpId="0" animBg="1"/>
      <p:bldP spid="45" grpId="0"/>
      <p:bldP spid="51" grpId="0"/>
      <p:bldP spid="52" grpId="0" animBg="1"/>
      <p:bldP spid="5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5591</TotalTime>
  <Words>328</Words>
  <Application>Microsoft Office PowerPoint</Application>
  <PresentationFormat>Широкоэкранный</PresentationFormat>
  <Paragraphs>111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jamshid otamirzayev</dc:creator>
  <cp:lastModifiedBy>jamshid otamirzayev</cp:lastModifiedBy>
  <cp:revision>30</cp:revision>
  <dcterms:created xsi:type="dcterms:W3CDTF">2021-08-13T19:28:58Z</dcterms:created>
  <dcterms:modified xsi:type="dcterms:W3CDTF">2021-08-26T18:04:13Z</dcterms:modified>
</cp:coreProperties>
</file>