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6" r:id="rId4"/>
    <p:sldId id="425" r:id="rId5"/>
    <p:sldId id="507" r:id="rId6"/>
    <p:sldId id="421" r:id="rId7"/>
    <p:sldId id="483" r:id="rId8"/>
    <p:sldId id="508" r:id="rId9"/>
    <p:sldId id="497" r:id="rId10"/>
    <p:sldId id="509" r:id="rId11"/>
    <p:sldId id="510" r:id="rId12"/>
    <p:sldId id="319" r:id="rId13"/>
    <p:sldId id="511" r:id="rId14"/>
    <p:sldId id="3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topshiriq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Ifodalarni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hisoblaymiz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132080" rIns="132080" bIns="13208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sz="5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topshiriq</a:t>
          </a:r>
          <a:endParaRPr lang="ru-RU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6D2F8AC9-82A6-4CE1-86D3-167AC98AA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5A3572-6062-4D07-B34A-A2520DE97970}"/>
              </a:ext>
            </a:extLst>
          </p:cNvPr>
          <p:cNvSpPr/>
          <p:nvPr/>
        </p:nvSpPr>
        <p:spPr>
          <a:xfrm>
            <a:off x="4796284" y="349514"/>
            <a:ext cx="294094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3-misol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4863315-DB2C-4B89-9E08-36BC7CC53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1003" y="4956242"/>
            <a:ext cx="4607948" cy="19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6D2B1FE-81C2-4DED-BD20-0EC2ECD2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1859" y="4920565"/>
            <a:ext cx="3953081" cy="19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F4727B0-EA89-498F-8E2C-EAABC191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4940" y="4920565"/>
            <a:ext cx="3430547" cy="19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54AB96-F6C5-4651-975C-0D877A68D6BC}"/>
              </a:ext>
            </a:extLst>
          </p:cNvPr>
          <p:cNvSpPr txBox="1"/>
          <p:nvPr/>
        </p:nvSpPr>
        <p:spPr>
          <a:xfrm>
            <a:off x="868643" y="4606319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1D103-399A-449F-BBCD-D9F80A9ED465}"/>
              </a:ext>
            </a:extLst>
          </p:cNvPr>
          <p:cNvSpPr txBox="1"/>
          <p:nvPr/>
        </p:nvSpPr>
        <p:spPr>
          <a:xfrm>
            <a:off x="4744159" y="456548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C66AE-C574-45C3-B37D-9F45A6025399}"/>
              </a:ext>
            </a:extLst>
          </p:cNvPr>
          <p:cNvSpPr txBox="1"/>
          <p:nvPr/>
        </p:nvSpPr>
        <p:spPr>
          <a:xfrm>
            <a:off x="8451468" y="4663854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6551B-F556-4929-9511-F6220827EFBD}"/>
              </a:ext>
            </a:extLst>
          </p:cNvPr>
          <p:cNvSpPr txBox="1"/>
          <p:nvPr/>
        </p:nvSpPr>
        <p:spPr>
          <a:xfrm>
            <a:off x="368961" y="929085"/>
            <a:ext cx="590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avtobusda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77625-4F28-4C92-9985-27A95AD6FC0F}"/>
              </a:ext>
            </a:extLst>
          </p:cNvPr>
          <p:cNvSpPr txBox="1"/>
          <p:nvPr/>
        </p:nvSpPr>
        <p:spPr>
          <a:xfrm>
            <a:off x="364395" y="1508656"/>
            <a:ext cx="590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avtobusda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D4A2E-23A3-4558-AE4E-95B0169C9C2C}"/>
              </a:ext>
            </a:extLst>
          </p:cNvPr>
          <p:cNvSpPr txBox="1"/>
          <p:nvPr/>
        </p:nvSpPr>
        <p:spPr>
          <a:xfrm>
            <a:off x="364394" y="2068103"/>
            <a:ext cx="590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avtobusda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ая круглая скобка 2">
            <a:extLst>
              <a:ext uri="{FF2B5EF4-FFF2-40B4-BE49-F238E27FC236}">
                <a16:creationId xmlns:a16="http://schemas.microsoft.com/office/drawing/2014/main" id="{A7225BAD-02C0-4E58-9B17-634C549999E5}"/>
              </a:ext>
            </a:extLst>
          </p:cNvPr>
          <p:cNvSpPr/>
          <p:nvPr/>
        </p:nvSpPr>
        <p:spPr>
          <a:xfrm>
            <a:off x="5312229" y="1066359"/>
            <a:ext cx="159657" cy="1523829"/>
          </a:xfrm>
          <a:prstGeom prst="rightBracke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6EDDE5-0119-4CA2-8B1C-6F66CDFC7A9D}"/>
              </a:ext>
            </a:extLst>
          </p:cNvPr>
          <p:cNvSpPr txBox="1"/>
          <p:nvPr/>
        </p:nvSpPr>
        <p:spPr>
          <a:xfrm>
            <a:off x="5688399" y="1469851"/>
            <a:ext cx="1612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BA0CBD-598A-4063-9E28-76D5E0B44942}"/>
              </a:ext>
            </a:extLst>
          </p:cNvPr>
          <p:cNvSpPr txBox="1"/>
          <p:nvPr/>
        </p:nvSpPr>
        <p:spPr>
          <a:xfrm>
            <a:off x="364393" y="2603694"/>
            <a:ext cx="73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+ 23 + 22 = 66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F0ED5-C3DA-4491-83E6-9CFD3F51B6A8}"/>
              </a:ext>
            </a:extLst>
          </p:cNvPr>
          <p:cNvSpPr txBox="1"/>
          <p:nvPr/>
        </p:nvSpPr>
        <p:spPr>
          <a:xfrm>
            <a:off x="450242" y="3251194"/>
            <a:ext cx="737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yo‘lovchilar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nafar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EC571-3D6F-4FC2-8586-38CFB18C5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0F0E5F-17BE-468D-B7E8-CD71CF6837B2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5-topshiriq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C8963-E52B-4F52-8031-4D9B5D923989}"/>
              </a:ext>
            </a:extLst>
          </p:cNvPr>
          <p:cNvSpPr txBox="1"/>
          <p:nvPr/>
        </p:nvSpPr>
        <p:spPr>
          <a:xfrm>
            <a:off x="1603718" y="1046830"/>
            <a:ext cx="1058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Varaqni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buklash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simmetriya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IXL | Lines of symmetry">
            <a:extLst>
              <a:ext uri="{FF2B5EF4-FFF2-40B4-BE49-F238E27FC236}">
                <a16:creationId xmlns:a16="http://schemas.microsoft.com/office/drawing/2014/main" id="{2630A825-5FED-4766-B7AC-C1932BECA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E96E2-F8BA-4DE7-B24D-4E0892B07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455" y="2043731"/>
            <a:ext cx="5809957" cy="34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40D51BDE-902A-45B9-AAED-E650DB1F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6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688345" y="327244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509888" y="32651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367715" y="327970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8189258" y="327244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C6961E-B740-4FC9-85E1-C1900B69931C}"/>
              </a:ext>
            </a:extLst>
          </p:cNvPr>
          <p:cNvSpPr/>
          <p:nvPr/>
        </p:nvSpPr>
        <p:spPr>
          <a:xfrm>
            <a:off x="9652727" y="2771386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F4F07A8-0128-476E-8C5F-133C06BCB992}"/>
              </a:ext>
            </a:extLst>
          </p:cNvPr>
          <p:cNvSpPr/>
          <p:nvPr/>
        </p:nvSpPr>
        <p:spPr>
          <a:xfrm>
            <a:off x="9528946" y="3237013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407BFAD-0C38-4AE9-A468-494A5CAA6370}"/>
              </a:ext>
            </a:extLst>
          </p:cNvPr>
          <p:cNvCxnSpPr/>
          <p:nvPr/>
        </p:nvCxnSpPr>
        <p:spPr>
          <a:xfrm>
            <a:off x="9652727" y="3973072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193D6B7-9DE3-4862-ADF3-7556432CD1B1}"/>
              </a:ext>
            </a:extLst>
          </p:cNvPr>
          <p:cNvCxnSpPr/>
          <p:nvPr/>
        </p:nvCxnSpPr>
        <p:spPr>
          <a:xfrm>
            <a:off x="9295806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33A1C27-A85D-4746-AA94-460D5C6ECCB2}"/>
              </a:ext>
            </a:extLst>
          </p:cNvPr>
          <p:cNvSpPr/>
          <p:nvPr/>
        </p:nvSpPr>
        <p:spPr>
          <a:xfrm>
            <a:off x="9254541" y="3313754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(8-dars, 20-bet)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AAA800F4-F488-4526-B42D-49872B93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A8CBA66-BD78-4774-B298-033CFE8F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8" b="89844" l="9961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0" y="2119808"/>
            <a:ext cx="3922295" cy="39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BF62C23-1226-404C-B702-EA166A870B05}"/>
              </a:ext>
            </a:extLst>
          </p:cNvPr>
          <p:cNvSpPr/>
          <p:nvPr/>
        </p:nvSpPr>
        <p:spPr>
          <a:xfrm>
            <a:off x="2800774" y="1462606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7CE6EF1-76E3-4E0D-93C0-02B101639CE6}"/>
              </a:ext>
            </a:extLst>
          </p:cNvPr>
          <p:cNvSpPr/>
          <p:nvPr/>
        </p:nvSpPr>
        <p:spPr>
          <a:xfrm>
            <a:off x="1671231" y="3494388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5CC880E-F2A2-47A2-B586-5DCE2108427B}"/>
              </a:ext>
            </a:extLst>
          </p:cNvPr>
          <p:cNvSpPr/>
          <p:nvPr/>
        </p:nvSpPr>
        <p:spPr>
          <a:xfrm>
            <a:off x="3844936" y="3496470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FCF6B22-0CC4-495F-BACC-8AD85A85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8" b="89844" l="9961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15" y="2119808"/>
            <a:ext cx="3922295" cy="39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907C7A-7361-43D6-BEF7-51D8E89324DA}"/>
              </a:ext>
            </a:extLst>
          </p:cNvPr>
          <p:cNvSpPr/>
          <p:nvPr/>
        </p:nvSpPr>
        <p:spPr>
          <a:xfrm>
            <a:off x="8151529" y="1462606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92A71A-246E-433E-90F3-62E758814CF9}"/>
              </a:ext>
            </a:extLst>
          </p:cNvPr>
          <p:cNvSpPr/>
          <p:nvPr/>
        </p:nvSpPr>
        <p:spPr>
          <a:xfrm>
            <a:off x="7021986" y="3494388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0E82C2-B59B-41C6-A19B-705D8C04398A}"/>
              </a:ext>
            </a:extLst>
          </p:cNvPr>
          <p:cNvSpPr/>
          <p:nvPr/>
        </p:nvSpPr>
        <p:spPr>
          <a:xfrm>
            <a:off x="9195691" y="3496470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5367EA-9B43-46CB-8115-C8D2B230F50C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DA3B710-7FC7-481C-9BE9-01A7B5071CC7}"/>
              </a:ext>
            </a:extLst>
          </p:cNvPr>
          <p:cNvSpPr/>
          <p:nvPr/>
        </p:nvSpPr>
        <p:spPr>
          <a:xfrm>
            <a:off x="8151527" y="1443377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AAA800F4-F488-4526-B42D-49872B93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A8CBA66-BD78-4774-B298-033CFE8F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8" b="89844" l="9961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0" y="2119808"/>
            <a:ext cx="3922295" cy="39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BF62C23-1226-404C-B702-EA166A870B05}"/>
              </a:ext>
            </a:extLst>
          </p:cNvPr>
          <p:cNvSpPr/>
          <p:nvPr/>
        </p:nvSpPr>
        <p:spPr>
          <a:xfrm>
            <a:off x="2800774" y="1462606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7CE6EF1-76E3-4E0D-93C0-02B101639CE6}"/>
              </a:ext>
            </a:extLst>
          </p:cNvPr>
          <p:cNvSpPr/>
          <p:nvPr/>
        </p:nvSpPr>
        <p:spPr>
          <a:xfrm>
            <a:off x="1671231" y="3494388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5CC880E-F2A2-47A2-B586-5DCE2108427B}"/>
              </a:ext>
            </a:extLst>
          </p:cNvPr>
          <p:cNvSpPr/>
          <p:nvPr/>
        </p:nvSpPr>
        <p:spPr>
          <a:xfrm>
            <a:off x="3844936" y="3496470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FCF6B22-0CC4-495F-BACC-8AD85A85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48" b="89844" l="9961" r="935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15" y="2119808"/>
            <a:ext cx="3922295" cy="3922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D907C7A-7361-43D6-BEF7-51D8E89324DA}"/>
              </a:ext>
            </a:extLst>
          </p:cNvPr>
          <p:cNvSpPr/>
          <p:nvPr/>
        </p:nvSpPr>
        <p:spPr>
          <a:xfrm>
            <a:off x="8151529" y="1462606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92A71A-246E-433E-90F3-62E758814CF9}"/>
              </a:ext>
            </a:extLst>
          </p:cNvPr>
          <p:cNvSpPr/>
          <p:nvPr/>
        </p:nvSpPr>
        <p:spPr>
          <a:xfrm>
            <a:off x="7021986" y="3494388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0E82C2-B59B-41C6-A19B-705D8C04398A}"/>
              </a:ext>
            </a:extLst>
          </p:cNvPr>
          <p:cNvSpPr/>
          <p:nvPr/>
        </p:nvSpPr>
        <p:spPr>
          <a:xfrm>
            <a:off x="9195691" y="3496470"/>
            <a:ext cx="1177669" cy="12491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C5367EA-9B43-46CB-8115-C8D2B230F50C}"/>
              </a:ext>
            </a:extLst>
          </p:cNvPr>
          <p:cNvSpPr/>
          <p:nvPr/>
        </p:nvSpPr>
        <p:spPr>
          <a:xfrm>
            <a:off x="4909625" y="492369"/>
            <a:ext cx="3528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DA3B710-7FC7-481C-9BE9-01A7B5071CC7}"/>
              </a:ext>
            </a:extLst>
          </p:cNvPr>
          <p:cNvSpPr/>
          <p:nvPr/>
        </p:nvSpPr>
        <p:spPr>
          <a:xfrm>
            <a:off x="8138626" y="1443377"/>
            <a:ext cx="1177669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27EB6AE-5DCF-430E-B36A-2E913DEC6BAA}"/>
              </a:ext>
            </a:extLst>
          </p:cNvPr>
          <p:cNvSpPr/>
          <p:nvPr/>
        </p:nvSpPr>
        <p:spPr>
          <a:xfrm>
            <a:off x="2723428" y="1443377"/>
            <a:ext cx="1405466" cy="1249182"/>
          </a:xfrm>
          <a:prstGeom prst="ellipse">
            <a:avLst/>
          </a:prstGeom>
          <a:solidFill>
            <a:schemeClr val="bg2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019807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3DF97EF-DC99-465F-916C-F2594217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057E1-B58D-4F51-8AD3-077F49ECFE02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F5B8-D03D-43D7-B5FA-B3CB1B1C5D27}"/>
              </a:ext>
            </a:extLst>
          </p:cNvPr>
          <p:cNvSpPr txBox="1"/>
          <p:nvPr/>
        </p:nvSpPr>
        <p:spPr>
          <a:xfrm>
            <a:off x="1927275" y="973722"/>
            <a:ext cx="9720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183D61-218F-4AFF-82AB-A69630AB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2110155" y="2045358"/>
            <a:ext cx="7526215" cy="209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E2048-9152-4A5D-AD4C-9596EB5CF10A}"/>
              </a:ext>
            </a:extLst>
          </p:cNvPr>
          <p:cNvSpPr txBox="1"/>
          <p:nvPr/>
        </p:nvSpPr>
        <p:spPr>
          <a:xfrm>
            <a:off x="1134794" y="4222286"/>
            <a:ext cx="787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7F9BC-2965-48C6-BFBA-164FB03736E7}"/>
              </a:ext>
            </a:extLst>
          </p:cNvPr>
          <p:cNvSpPr txBox="1"/>
          <p:nvPr/>
        </p:nvSpPr>
        <p:spPr>
          <a:xfrm>
            <a:off x="1134793" y="4709147"/>
            <a:ext cx="787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F39E0-5483-46A8-B741-58D4BC478CD5}"/>
              </a:ext>
            </a:extLst>
          </p:cNvPr>
          <p:cNvSpPr txBox="1"/>
          <p:nvPr/>
        </p:nvSpPr>
        <p:spPr>
          <a:xfrm>
            <a:off x="1352841" y="5281365"/>
            <a:ext cx="948631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sariq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koptokcha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massasiga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574F017-5F18-4353-8610-131FA7752B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1E1C2A7-2971-48BC-A9B0-BE5C7E3D3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BED71F45-CA39-4991-A0CF-5CCC39FED2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1"/>
            <a:stretch/>
          </p:blipFill>
          <p:spPr bwMode="auto">
            <a:xfrm>
              <a:off x="7678615" y="0"/>
              <a:ext cx="451338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75782F-53B5-4804-ACE9-5A6F63C0BF0C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577A2-A937-4FB1-965F-93CF7E4C5326}"/>
              </a:ext>
            </a:extLst>
          </p:cNvPr>
          <p:cNvSpPr txBox="1"/>
          <p:nvPr/>
        </p:nvSpPr>
        <p:spPr>
          <a:xfrm>
            <a:off x="2478258" y="828951"/>
            <a:ext cx="430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ga 8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282838-33B6-456E-947E-806CEEC35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contrast="40000"/>
          </a:blip>
          <a:srcRect l="4271"/>
          <a:stretch/>
        </p:blipFill>
        <p:spPr>
          <a:xfrm>
            <a:off x="1465056" y="1581688"/>
            <a:ext cx="4958417" cy="48042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D27A45-BED2-422A-928D-4E29A070FFB8}"/>
              </a:ext>
            </a:extLst>
          </p:cNvPr>
          <p:cNvSpPr txBox="1"/>
          <p:nvPr/>
        </p:nvSpPr>
        <p:spPr>
          <a:xfrm>
            <a:off x="6527010" y="1813535"/>
            <a:ext cx="430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+ 8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602F2-1AF7-4F45-9F77-B2CFAEA43C6A}"/>
              </a:ext>
            </a:extLst>
          </p:cNvPr>
          <p:cNvSpPr txBox="1"/>
          <p:nvPr/>
        </p:nvSpPr>
        <p:spPr>
          <a:xfrm>
            <a:off x="6543421" y="3136252"/>
            <a:ext cx="4304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o‘nlikni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o‘nliklar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xonasiga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ko‘chiramiz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2287A-3841-4494-9F93-9C327C98C7AA}"/>
              </a:ext>
            </a:extLst>
          </p:cNvPr>
          <p:cNvSpPr txBox="1"/>
          <p:nvPr/>
        </p:nvSpPr>
        <p:spPr>
          <a:xfrm>
            <a:off x="6423473" y="5040623"/>
            <a:ext cx="451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on‘lik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o‘nlik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5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40D51BDE-902A-45B9-AAED-E650DB1F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3-misol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6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688345" y="327244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509888" y="32651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367715" y="327970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65964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8189258" y="327244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87507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C6961E-B740-4FC9-85E1-C1900B69931C}"/>
              </a:ext>
            </a:extLst>
          </p:cNvPr>
          <p:cNvSpPr/>
          <p:nvPr/>
        </p:nvSpPr>
        <p:spPr>
          <a:xfrm>
            <a:off x="9652727" y="2771386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F4F07A8-0128-476E-8C5F-133C06BCB992}"/>
              </a:ext>
            </a:extLst>
          </p:cNvPr>
          <p:cNvSpPr/>
          <p:nvPr/>
        </p:nvSpPr>
        <p:spPr>
          <a:xfrm>
            <a:off x="9909206" y="3265186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407BFAD-0C38-4AE9-A468-494A5CAA6370}"/>
              </a:ext>
            </a:extLst>
          </p:cNvPr>
          <p:cNvCxnSpPr/>
          <p:nvPr/>
        </p:nvCxnSpPr>
        <p:spPr>
          <a:xfrm>
            <a:off x="9652727" y="3973072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3B04539-4F1F-4A7B-AE65-4EED2E5CDF5C}"/>
              </a:ext>
            </a:extLst>
          </p:cNvPr>
          <p:cNvSpPr/>
          <p:nvPr/>
        </p:nvSpPr>
        <p:spPr>
          <a:xfrm>
            <a:off x="9909206" y="3947464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6EDCD84-98E1-4B33-808E-384AF961D811}"/>
              </a:ext>
            </a:extLst>
          </p:cNvPr>
          <p:cNvSpPr/>
          <p:nvPr/>
        </p:nvSpPr>
        <p:spPr>
          <a:xfrm>
            <a:off x="9652727" y="2575445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FFD8DC4-74B4-4FFE-948E-1BC2715CAA72}"/>
              </a:ext>
            </a:extLst>
          </p:cNvPr>
          <p:cNvSpPr/>
          <p:nvPr/>
        </p:nvSpPr>
        <p:spPr>
          <a:xfrm>
            <a:off x="9507455" y="3945754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193D6B7-9DE3-4862-ADF3-7556432CD1B1}"/>
              </a:ext>
            </a:extLst>
          </p:cNvPr>
          <p:cNvCxnSpPr/>
          <p:nvPr/>
        </p:nvCxnSpPr>
        <p:spPr>
          <a:xfrm>
            <a:off x="9295806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33A1C27-A85D-4746-AA94-460D5C6ECCB2}"/>
              </a:ext>
            </a:extLst>
          </p:cNvPr>
          <p:cNvSpPr/>
          <p:nvPr/>
        </p:nvSpPr>
        <p:spPr>
          <a:xfrm>
            <a:off x="9254541" y="3313754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</TotalTime>
  <Words>328</Words>
  <Application>Microsoft Office PowerPoint</Application>
  <PresentationFormat>Широкоэкранный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30</cp:revision>
  <dcterms:created xsi:type="dcterms:W3CDTF">2021-08-13T19:28:58Z</dcterms:created>
  <dcterms:modified xsi:type="dcterms:W3CDTF">2021-08-26T18:04:13Z</dcterms:modified>
</cp:coreProperties>
</file>