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74" r:id="rId3"/>
    <p:sldId id="276" r:id="rId4"/>
    <p:sldId id="496" r:id="rId5"/>
    <p:sldId id="421" r:id="rId6"/>
    <p:sldId id="483" r:id="rId7"/>
    <p:sldId id="484" r:id="rId8"/>
    <p:sldId id="502" r:id="rId9"/>
    <p:sldId id="503" r:id="rId10"/>
    <p:sldId id="504" r:id="rId11"/>
    <p:sldId id="505" r:id="rId12"/>
    <p:sldId id="319" r:id="rId13"/>
    <p:sldId id="425" r:id="rId14"/>
    <p:sldId id="32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45B1"/>
    <a:srgbClr val="FFFFFF"/>
    <a:srgbClr val="FF3399"/>
    <a:srgbClr val="BAC345"/>
    <a:srgbClr val="AE1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264C4B-C2FD-4F21-9BA4-7A84F0F2675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4890AA-4CA7-4BCF-B807-0BED25ECCFCB}">
      <dgm:prSet phldrT="[Текст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Ifodalarni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hisoblaymiz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97FC7F-A175-49C2-9A7A-3C5BF0F24079}" type="parTrans" cxnId="{35FCD259-2A61-42F1-A5F5-830E308C0A14}">
      <dgm:prSet/>
      <dgm:spPr/>
      <dgm:t>
        <a:bodyPr/>
        <a:lstStyle/>
        <a:p>
          <a:endParaRPr lang="ru-RU"/>
        </a:p>
      </dgm:t>
    </dgm:pt>
    <dgm:pt modelId="{BDF63638-96D8-4D13-A056-5E3908C6885E}" type="sibTrans" cxnId="{35FCD259-2A61-42F1-A5F5-830E308C0A14}">
      <dgm:prSet/>
      <dgm:spPr/>
      <dgm:t>
        <a:bodyPr/>
        <a:lstStyle/>
        <a:p>
          <a:endParaRPr lang="ru-RU"/>
        </a:p>
      </dgm:t>
    </dgm:pt>
    <dgm:pt modelId="{CBCE1884-AEF2-4794-B8E5-E7C60E286178}">
      <dgm:prSet phldrT="[Текст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Masalalar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yechamiz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C4A897-58E1-43EC-B5E8-F5DF8B4FFD91}" type="parTrans" cxnId="{690A978E-7B5D-4A10-AD79-F10EF63E97C3}">
      <dgm:prSet/>
      <dgm:spPr/>
      <dgm:t>
        <a:bodyPr/>
        <a:lstStyle/>
        <a:p>
          <a:endParaRPr lang="ru-RU"/>
        </a:p>
      </dgm:t>
    </dgm:pt>
    <dgm:pt modelId="{E3BED436-F3DC-4679-8C1A-61CC921AEAC6}" type="sibTrans" cxnId="{690A978E-7B5D-4A10-AD79-F10EF63E97C3}">
      <dgm:prSet/>
      <dgm:spPr/>
      <dgm:t>
        <a:bodyPr/>
        <a:lstStyle/>
        <a:p>
          <a:endParaRPr lang="ru-RU"/>
        </a:p>
      </dgm:t>
    </dgm:pt>
    <dgm:pt modelId="{23BA962F-F2B2-4BDD-9F6D-04B0FBBE6BB6}">
      <dgm:prSet phldrT="[Текст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“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Mevalar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o‘rnidagi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sonlar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”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2B7AB0-724C-4708-A8FB-51683A98EBCA}" type="parTrans" cxnId="{4E6FEABD-FAD6-4365-B6ED-3E81C9A6E33A}">
      <dgm:prSet/>
      <dgm:spPr/>
      <dgm:t>
        <a:bodyPr/>
        <a:lstStyle/>
        <a:p>
          <a:endParaRPr lang="ru-RU"/>
        </a:p>
      </dgm:t>
    </dgm:pt>
    <dgm:pt modelId="{7CD37EC7-3E68-4F00-813A-6F5AF631CD89}" type="sibTrans" cxnId="{4E6FEABD-FAD6-4365-B6ED-3E81C9A6E33A}">
      <dgm:prSet/>
      <dgm:spPr/>
      <dgm:t>
        <a:bodyPr/>
        <a:lstStyle/>
        <a:p>
          <a:endParaRPr lang="ru-RU"/>
        </a:p>
      </dgm:t>
    </dgm:pt>
    <dgm:pt modelId="{1EB5BD5A-6D93-4661-BE98-1C74BD927976}" type="pres">
      <dgm:prSet presAssocID="{E1264C4B-C2FD-4F21-9BA4-7A84F0F26752}" presName="Name0" presStyleCnt="0">
        <dgm:presLayoutVars>
          <dgm:chMax val="7"/>
          <dgm:chPref val="7"/>
          <dgm:dir/>
        </dgm:presLayoutVars>
      </dgm:prSet>
      <dgm:spPr/>
    </dgm:pt>
    <dgm:pt modelId="{CBB2BC13-9F65-44B5-A46B-AE143739BF64}" type="pres">
      <dgm:prSet presAssocID="{E1264C4B-C2FD-4F21-9BA4-7A84F0F26752}" presName="Name1" presStyleCnt="0"/>
      <dgm:spPr/>
    </dgm:pt>
    <dgm:pt modelId="{03FDB603-F1DB-4933-8E63-5F5452C1DB17}" type="pres">
      <dgm:prSet presAssocID="{E1264C4B-C2FD-4F21-9BA4-7A84F0F26752}" presName="cycle" presStyleCnt="0"/>
      <dgm:spPr/>
    </dgm:pt>
    <dgm:pt modelId="{832A389E-647E-4783-B964-EDEF9B6E7347}" type="pres">
      <dgm:prSet presAssocID="{E1264C4B-C2FD-4F21-9BA4-7A84F0F26752}" presName="srcNode" presStyleLbl="node1" presStyleIdx="0" presStyleCnt="3"/>
      <dgm:spPr/>
    </dgm:pt>
    <dgm:pt modelId="{799B049F-5538-463A-A189-89C24B286C56}" type="pres">
      <dgm:prSet presAssocID="{E1264C4B-C2FD-4F21-9BA4-7A84F0F26752}" presName="conn" presStyleLbl="parChTrans1D2" presStyleIdx="0" presStyleCnt="1"/>
      <dgm:spPr/>
    </dgm:pt>
    <dgm:pt modelId="{B6BB8896-C02B-4046-B8D6-59BF867B46D2}" type="pres">
      <dgm:prSet presAssocID="{E1264C4B-C2FD-4F21-9BA4-7A84F0F26752}" presName="extraNode" presStyleLbl="node1" presStyleIdx="0" presStyleCnt="3"/>
      <dgm:spPr/>
    </dgm:pt>
    <dgm:pt modelId="{547E438B-95C0-4BEB-AD8D-0F36B5545A2F}" type="pres">
      <dgm:prSet presAssocID="{E1264C4B-C2FD-4F21-9BA4-7A84F0F26752}" presName="dstNode" presStyleLbl="node1" presStyleIdx="0" presStyleCnt="3"/>
      <dgm:spPr/>
    </dgm:pt>
    <dgm:pt modelId="{72DD75F2-466F-4222-AFEA-AB38CA1EFBCA}" type="pres">
      <dgm:prSet presAssocID="{A24890AA-4CA7-4BCF-B807-0BED25ECCFCB}" presName="text_1" presStyleLbl="node1" presStyleIdx="0" presStyleCnt="3">
        <dgm:presLayoutVars>
          <dgm:bulletEnabled val="1"/>
        </dgm:presLayoutVars>
      </dgm:prSet>
      <dgm:spPr/>
    </dgm:pt>
    <dgm:pt modelId="{DFA75688-6BB6-4A2D-8CAA-89B0F12F69AD}" type="pres">
      <dgm:prSet presAssocID="{A24890AA-4CA7-4BCF-B807-0BED25ECCFCB}" presName="accent_1" presStyleCnt="0"/>
      <dgm:spPr/>
    </dgm:pt>
    <dgm:pt modelId="{585B208A-1937-4084-8BD7-6C135AD8B775}" type="pres">
      <dgm:prSet presAssocID="{A24890AA-4CA7-4BCF-B807-0BED25ECCFCB}" presName="accentRepeatNode" presStyleLbl="solidFgAcc1" presStyleIdx="0" presStyleCnt="3"/>
      <dgm:spPr>
        <a:solidFill>
          <a:schemeClr val="accent3">
            <a:lumMod val="40000"/>
            <a:lumOff val="60000"/>
          </a:schemeClr>
        </a:solidFill>
      </dgm:spPr>
    </dgm:pt>
    <dgm:pt modelId="{FEA77B8D-F546-4CBE-9CFE-7528CE77471F}" type="pres">
      <dgm:prSet presAssocID="{CBCE1884-AEF2-4794-B8E5-E7C60E286178}" presName="text_2" presStyleLbl="node1" presStyleIdx="1" presStyleCnt="3">
        <dgm:presLayoutVars>
          <dgm:bulletEnabled val="1"/>
        </dgm:presLayoutVars>
      </dgm:prSet>
      <dgm:spPr/>
    </dgm:pt>
    <dgm:pt modelId="{B43053C3-9A9B-44D5-A18F-993A179CDE71}" type="pres">
      <dgm:prSet presAssocID="{CBCE1884-AEF2-4794-B8E5-E7C60E286178}" presName="accent_2" presStyleCnt="0"/>
      <dgm:spPr/>
    </dgm:pt>
    <dgm:pt modelId="{856B0993-2243-464A-856C-033687F97A34}" type="pres">
      <dgm:prSet presAssocID="{CBCE1884-AEF2-4794-B8E5-E7C60E286178}" presName="accentRepeatNode" presStyleLbl="solidFgAcc1" presStyleIdx="1" presStyleCnt="3"/>
      <dgm:spPr>
        <a:solidFill>
          <a:schemeClr val="accent2">
            <a:lumMod val="60000"/>
            <a:lumOff val="40000"/>
          </a:schemeClr>
        </a:solidFill>
      </dgm:spPr>
    </dgm:pt>
    <dgm:pt modelId="{6F4780F7-75A9-4BD7-8EEF-A043D4F8E33A}" type="pres">
      <dgm:prSet presAssocID="{23BA962F-F2B2-4BDD-9F6D-04B0FBBE6BB6}" presName="text_3" presStyleLbl="node1" presStyleIdx="2" presStyleCnt="3">
        <dgm:presLayoutVars>
          <dgm:bulletEnabled val="1"/>
        </dgm:presLayoutVars>
      </dgm:prSet>
      <dgm:spPr/>
    </dgm:pt>
    <dgm:pt modelId="{3554ACA8-A061-462F-878C-9672DB145E5B}" type="pres">
      <dgm:prSet presAssocID="{23BA962F-F2B2-4BDD-9F6D-04B0FBBE6BB6}" presName="accent_3" presStyleCnt="0"/>
      <dgm:spPr/>
    </dgm:pt>
    <dgm:pt modelId="{48DB1AAE-2881-45FF-BA9E-65BABF3D5649}" type="pres">
      <dgm:prSet presAssocID="{23BA962F-F2B2-4BDD-9F6D-04B0FBBE6BB6}" presName="accentRepeatNode" presStyleLbl="solidFgAcc1" presStyleIdx="2" presStyleCnt="3"/>
      <dgm:spPr>
        <a:solidFill>
          <a:schemeClr val="accent4">
            <a:lumMod val="60000"/>
            <a:lumOff val="40000"/>
          </a:schemeClr>
        </a:solidFill>
      </dgm:spPr>
    </dgm:pt>
  </dgm:ptLst>
  <dgm:cxnLst>
    <dgm:cxn modelId="{4554660F-C8C8-4405-B66C-36718336301D}" type="presOf" srcId="{CBCE1884-AEF2-4794-B8E5-E7C60E286178}" destId="{FEA77B8D-F546-4CBE-9CFE-7528CE77471F}" srcOrd="0" destOrd="0" presId="urn:microsoft.com/office/officeart/2008/layout/VerticalCurvedList"/>
    <dgm:cxn modelId="{6F063516-46C9-4D77-9D76-FF482905C6E0}" type="presOf" srcId="{23BA962F-F2B2-4BDD-9F6D-04B0FBBE6BB6}" destId="{6F4780F7-75A9-4BD7-8EEF-A043D4F8E33A}" srcOrd="0" destOrd="0" presId="urn:microsoft.com/office/officeart/2008/layout/VerticalCurvedList"/>
    <dgm:cxn modelId="{807A5858-336F-48B6-8049-5071658F9156}" type="presOf" srcId="{BDF63638-96D8-4D13-A056-5E3908C6885E}" destId="{799B049F-5538-463A-A189-89C24B286C56}" srcOrd="0" destOrd="0" presId="urn:microsoft.com/office/officeart/2008/layout/VerticalCurvedList"/>
    <dgm:cxn modelId="{35FCD259-2A61-42F1-A5F5-830E308C0A14}" srcId="{E1264C4B-C2FD-4F21-9BA4-7A84F0F26752}" destId="{A24890AA-4CA7-4BCF-B807-0BED25ECCFCB}" srcOrd="0" destOrd="0" parTransId="{0B97FC7F-A175-49C2-9A7A-3C5BF0F24079}" sibTransId="{BDF63638-96D8-4D13-A056-5E3908C6885E}"/>
    <dgm:cxn modelId="{690A978E-7B5D-4A10-AD79-F10EF63E97C3}" srcId="{E1264C4B-C2FD-4F21-9BA4-7A84F0F26752}" destId="{CBCE1884-AEF2-4794-B8E5-E7C60E286178}" srcOrd="1" destOrd="0" parTransId="{6AC4A897-58E1-43EC-B5E8-F5DF8B4FFD91}" sibTransId="{E3BED436-F3DC-4679-8C1A-61CC921AEAC6}"/>
    <dgm:cxn modelId="{4AA18095-970D-4BF5-9C4A-89ABB7F848E2}" type="presOf" srcId="{A24890AA-4CA7-4BCF-B807-0BED25ECCFCB}" destId="{72DD75F2-466F-4222-AFEA-AB38CA1EFBCA}" srcOrd="0" destOrd="0" presId="urn:microsoft.com/office/officeart/2008/layout/VerticalCurvedList"/>
    <dgm:cxn modelId="{2068FBA2-8D30-47DE-BB03-60A3ABD60375}" type="presOf" srcId="{E1264C4B-C2FD-4F21-9BA4-7A84F0F26752}" destId="{1EB5BD5A-6D93-4661-BE98-1C74BD927976}" srcOrd="0" destOrd="0" presId="urn:microsoft.com/office/officeart/2008/layout/VerticalCurvedList"/>
    <dgm:cxn modelId="{4E6FEABD-FAD6-4365-B6ED-3E81C9A6E33A}" srcId="{E1264C4B-C2FD-4F21-9BA4-7A84F0F26752}" destId="{23BA962F-F2B2-4BDD-9F6D-04B0FBBE6BB6}" srcOrd="2" destOrd="0" parTransId="{902B7AB0-724C-4708-A8FB-51683A98EBCA}" sibTransId="{7CD37EC7-3E68-4F00-813A-6F5AF631CD89}"/>
    <dgm:cxn modelId="{8DC41D2A-3CB2-4B1F-BC5C-334538D01842}" type="presParOf" srcId="{1EB5BD5A-6D93-4661-BE98-1C74BD927976}" destId="{CBB2BC13-9F65-44B5-A46B-AE143739BF64}" srcOrd="0" destOrd="0" presId="urn:microsoft.com/office/officeart/2008/layout/VerticalCurvedList"/>
    <dgm:cxn modelId="{0EC9394B-ECA3-4632-9A72-675C5C931454}" type="presParOf" srcId="{CBB2BC13-9F65-44B5-A46B-AE143739BF64}" destId="{03FDB603-F1DB-4933-8E63-5F5452C1DB17}" srcOrd="0" destOrd="0" presId="urn:microsoft.com/office/officeart/2008/layout/VerticalCurvedList"/>
    <dgm:cxn modelId="{E005113C-1ECF-4B34-9D28-C32F724E811D}" type="presParOf" srcId="{03FDB603-F1DB-4933-8E63-5F5452C1DB17}" destId="{832A389E-647E-4783-B964-EDEF9B6E7347}" srcOrd="0" destOrd="0" presId="urn:microsoft.com/office/officeart/2008/layout/VerticalCurvedList"/>
    <dgm:cxn modelId="{64CBC4EC-C062-45AB-B7EA-6E9115DFBE50}" type="presParOf" srcId="{03FDB603-F1DB-4933-8E63-5F5452C1DB17}" destId="{799B049F-5538-463A-A189-89C24B286C56}" srcOrd="1" destOrd="0" presId="urn:microsoft.com/office/officeart/2008/layout/VerticalCurvedList"/>
    <dgm:cxn modelId="{79C041C6-1851-4E70-AE4E-CF73CE1F20C5}" type="presParOf" srcId="{03FDB603-F1DB-4933-8E63-5F5452C1DB17}" destId="{B6BB8896-C02B-4046-B8D6-59BF867B46D2}" srcOrd="2" destOrd="0" presId="urn:microsoft.com/office/officeart/2008/layout/VerticalCurvedList"/>
    <dgm:cxn modelId="{A8A7B698-D2EA-4BE4-8F02-D15A7D0A6A9D}" type="presParOf" srcId="{03FDB603-F1DB-4933-8E63-5F5452C1DB17}" destId="{547E438B-95C0-4BEB-AD8D-0F36B5545A2F}" srcOrd="3" destOrd="0" presId="urn:microsoft.com/office/officeart/2008/layout/VerticalCurvedList"/>
    <dgm:cxn modelId="{17FC6AFE-0AF8-412A-8C40-DBA6D3B13743}" type="presParOf" srcId="{CBB2BC13-9F65-44B5-A46B-AE143739BF64}" destId="{72DD75F2-466F-4222-AFEA-AB38CA1EFBCA}" srcOrd="1" destOrd="0" presId="urn:microsoft.com/office/officeart/2008/layout/VerticalCurvedList"/>
    <dgm:cxn modelId="{7BE5A21E-754A-4E1C-A032-3C4A0459FE65}" type="presParOf" srcId="{CBB2BC13-9F65-44B5-A46B-AE143739BF64}" destId="{DFA75688-6BB6-4A2D-8CAA-89B0F12F69AD}" srcOrd="2" destOrd="0" presId="urn:microsoft.com/office/officeart/2008/layout/VerticalCurvedList"/>
    <dgm:cxn modelId="{82591F5D-3407-48E6-8DBB-727D160AD4F2}" type="presParOf" srcId="{DFA75688-6BB6-4A2D-8CAA-89B0F12F69AD}" destId="{585B208A-1937-4084-8BD7-6C135AD8B775}" srcOrd="0" destOrd="0" presId="urn:microsoft.com/office/officeart/2008/layout/VerticalCurvedList"/>
    <dgm:cxn modelId="{171B06D9-3725-48FC-BB88-579B78D6EA81}" type="presParOf" srcId="{CBB2BC13-9F65-44B5-A46B-AE143739BF64}" destId="{FEA77B8D-F546-4CBE-9CFE-7528CE77471F}" srcOrd="3" destOrd="0" presId="urn:microsoft.com/office/officeart/2008/layout/VerticalCurvedList"/>
    <dgm:cxn modelId="{C3B875F1-FB78-454B-81F6-174B859842F8}" type="presParOf" srcId="{CBB2BC13-9F65-44B5-A46B-AE143739BF64}" destId="{B43053C3-9A9B-44D5-A18F-993A179CDE71}" srcOrd="4" destOrd="0" presId="urn:microsoft.com/office/officeart/2008/layout/VerticalCurvedList"/>
    <dgm:cxn modelId="{770E4141-AD99-436B-992A-D4B3F5C424CE}" type="presParOf" srcId="{B43053C3-9A9B-44D5-A18F-993A179CDE71}" destId="{856B0993-2243-464A-856C-033687F97A34}" srcOrd="0" destOrd="0" presId="urn:microsoft.com/office/officeart/2008/layout/VerticalCurvedList"/>
    <dgm:cxn modelId="{178C7520-1C6A-4DFA-9A80-B1AB7EC572AA}" type="presParOf" srcId="{CBB2BC13-9F65-44B5-A46B-AE143739BF64}" destId="{6F4780F7-75A9-4BD7-8EEF-A043D4F8E33A}" srcOrd="5" destOrd="0" presId="urn:microsoft.com/office/officeart/2008/layout/VerticalCurvedList"/>
    <dgm:cxn modelId="{92000359-8D38-4099-9027-FAFC650D661C}" type="presParOf" srcId="{CBB2BC13-9F65-44B5-A46B-AE143739BF64}" destId="{3554ACA8-A061-462F-878C-9672DB145E5B}" srcOrd="6" destOrd="0" presId="urn:microsoft.com/office/officeart/2008/layout/VerticalCurvedList"/>
    <dgm:cxn modelId="{10D946F8-EB71-47FA-84ED-9A359570D206}" type="presParOf" srcId="{3554ACA8-A061-462F-878C-9672DB145E5B}" destId="{48DB1AAE-2881-45FF-BA9E-65BABF3D564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9B049F-5538-463A-A189-89C24B286C56}">
      <dsp:nvSpPr>
        <dsp:cNvPr id="0" name=""/>
        <dsp:cNvSpPr/>
      </dsp:nvSpPr>
      <dsp:spPr>
        <a:xfrm>
          <a:off x="-5419048" y="-829870"/>
          <a:ext cx="6453177" cy="6453177"/>
        </a:xfrm>
        <a:prstGeom prst="blockArc">
          <a:avLst>
            <a:gd name="adj1" fmla="val 18900000"/>
            <a:gd name="adj2" fmla="val 2700000"/>
            <a:gd name="adj3" fmla="val 33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DD75F2-466F-4222-AFEA-AB38CA1EFBCA}">
      <dsp:nvSpPr>
        <dsp:cNvPr id="0" name=""/>
        <dsp:cNvSpPr/>
      </dsp:nvSpPr>
      <dsp:spPr>
        <a:xfrm>
          <a:off x="665328" y="479343"/>
          <a:ext cx="7012478" cy="958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958" tIns="111760" rIns="111760" bIns="11176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Ifodalarni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hisoblaymiz</a:t>
          </a:r>
          <a:endParaRPr lang="ru-RU" sz="4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5328" y="479343"/>
        <a:ext cx="7012478" cy="958687"/>
      </dsp:txXfrm>
    </dsp:sp>
    <dsp:sp modelId="{585B208A-1937-4084-8BD7-6C135AD8B775}">
      <dsp:nvSpPr>
        <dsp:cNvPr id="0" name=""/>
        <dsp:cNvSpPr/>
      </dsp:nvSpPr>
      <dsp:spPr>
        <a:xfrm>
          <a:off x="66149" y="359507"/>
          <a:ext cx="1198359" cy="1198359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A77B8D-F546-4CBE-9CFE-7528CE77471F}">
      <dsp:nvSpPr>
        <dsp:cNvPr id="0" name=""/>
        <dsp:cNvSpPr/>
      </dsp:nvSpPr>
      <dsp:spPr>
        <a:xfrm>
          <a:off x="1013811" y="1917374"/>
          <a:ext cx="6663995" cy="958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958" tIns="111760" rIns="111760" bIns="11176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Masalalar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yechamiz</a:t>
          </a:r>
          <a:endParaRPr lang="ru-RU" sz="4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13811" y="1917374"/>
        <a:ext cx="6663995" cy="958687"/>
      </dsp:txXfrm>
    </dsp:sp>
    <dsp:sp modelId="{856B0993-2243-464A-856C-033687F97A34}">
      <dsp:nvSpPr>
        <dsp:cNvPr id="0" name=""/>
        <dsp:cNvSpPr/>
      </dsp:nvSpPr>
      <dsp:spPr>
        <a:xfrm>
          <a:off x="414632" y="1797538"/>
          <a:ext cx="1198359" cy="1198359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4780F7-75A9-4BD7-8EEF-A043D4F8E33A}">
      <dsp:nvSpPr>
        <dsp:cNvPr id="0" name=""/>
        <dsp:cNvSpPr/>
      </dsp:nvSpPr>
      <dsp:spPr>
        <a:xfrm>
          <a:off x="665328" y="3355405"/>
          <a:ext cx="7012478" cy="958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958" tIns="111760" rIns="111760" bIns="11176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“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Mevalar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o‘rnidagi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sonlar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”</a:t>
          </a:r>
          <a:endParaRPr lang="ru-RU" sz="4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5328" y="3355405"/>
        <a:ext cx="7012478" cy="958687"/>
      </dsp:txXfrm>
    </dsp:sp>
    <dsp:sp modelId="{48DB1AAE-2881-45FF-BA9E-65BABF3D5649}">
      <dsp:nvSpPr>
        <dsp:cNvPr id="0" name=""/>
        <dsp:cNvSpPr/>
      </dsp:nvSpPr>
      <dsp:spPr>
        <a:xfrm>
          <a:off x="66149" y="3235569"/>
          <a:ext cx="1198359" cy="1198359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A0C47-8BAA-4F9C-A800-03BBD9BA054A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9233F-A479-429E-A203-E207F823E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600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9233F-A479-429E-A203-E207F823E91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0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9233F-A479-429E-A203-E207F823E91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598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CE3BF3-E795-4F15-86C0-04CB88474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D3409A-16F5-485D-86B9-808AEE61F6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5EF3BA-2CC1-4F4A-87B5-0755D778C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EC2FCC-5A0F-4DE9-BB4B-8AE5A0301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0C54A1-AE44-4DB2-89A5-07D37422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850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4B2999-ACF4-4F2F-A124-087CB7753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94F805-3E5F-4D69-9959-8095F2969A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9628E3-975E-4C2C-A640-368A81845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75D048-086D-4925-8F9F-8CD81A486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286968-C3B4-4AD6-983A-ED269E153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64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80F4863-3927-4B4C-9B27-E05B11A499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C5514B1-E7B2-4D34-B511-0B749A16E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FC6DD5-65F5-41A8-BE48-9BD4339EE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1229B2-73CC-4956-888B-72C9FFE68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DF4940-AE3C-4DD6-BA17-D2145C9B6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89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42AD57-1ED2-4F73-8F79-5D9C6A084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2A36B6-73B2-4E5B-A221-0A7E1424C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63B258-D983-479C-BD92-B9AB3C1E7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57C74D-0716-49E4-BEE7-DED98770B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175431-6F04-4C70-A042-3AE959451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7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30C3D-70A7-4C05-B836-AED049113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D4EC6D-C70E-4D13-A546-4E1534EB8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AA8059-A994-4DFD-B6F0-161EAC96D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B3F15F-2FCC-40B6-AB24-5543B2D43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D14FBA-07F1-47A4-8CE3-445CF026F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43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C34034-8AB2-4291-95EA-6E1428935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FF69CA-6809-40FC-BE65-EF25617847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4D0FA82-5C20-4AC5-A779-E7315425A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56CE03-9FC4-41B6-A2DB-0B0AF4E55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D5369C-91B5-4E08-A0D2-D94C8C8C5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C0085B-ABB1-492B-9E42-E16D32366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977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02BE27-C824-4397-9603-3A78840CD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44E0CC-3829-4FE7-B039-28A272964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10C944-FF7E-4924-85EA-17AEE9CF8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C3251CB-8F91-4D15-921A-50FEC1864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7358508-280C-40C1-AC5E-8C8FE9147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F252A64-49D6-4406-9A89-AA76F6496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1D03E1-4B4B-45B1-9D8A-D1B6A1FEE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CC099F6-BE28-4EE8-ACA1-74A41BC1E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434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5FFC0-095F-491E-A549-3EFD80751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FE2709B-E096-4C48-8F26-53CBD0B90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558463-3C1A-4D92-A370-6F2DB1E3D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11ABF6C-B868-4371-A3ED-5318C89BF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58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9B2485A-B0E5-40DE-A8FF-7FC65ED6E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6B6AD6-663B-4AEF-B7E5-9F3AA5577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A8B11E1-CD6F-4953-8695-FD30FACA7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603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64FF39-6C73-4088-A3B3-E7BBE8375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0E87CD-96DA-467E-9A13-C79428708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EDEBBA-F390-4758-B8E7-644B7582F5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AE42B5-CE2E-48E7-ADBD-FA9F619D9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5262C0-B084-431F-91CB-F005E37D5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FE4F82-E312-4C20-ADFA-4307344A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842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360219-C913-4890-90B8-25426CB06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4082410-0EFD-45A4-935E-FA1ADEA6B4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2288AE-BCA3-439D-B4C8-13806EA192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7B9CA3-BE51-4D21-9C17-6BE1624A1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DB00B2-9E69-4A2C-B203-0140914BC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B0901C-681D-4495-BBB8-B17E18069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908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103EBD-F9DB-49F7-BFC1-E0D29B83A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66F69A-32E1-45C4-9E30-4F4A7B6C6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D684B3-598B-4D7B-8A2D-4643AEC4F4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58516-CA0A-46CD-AF48-31158122C113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28250E-958D-4799-90E1-2861157FED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548802-B59B-4DCF-A904-E3B83A1100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54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emf"/><Relationship Id="rId7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D21E03E4-CC56-4C49-B2CC-F4D2B5511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2EF8E4-07C8-434A-BCED-E784DD6FE26A}"/>
              </a:ext>
            </a:extLst>
          </p:cNvPr>
          <p:cNvSpPr txBox="1"/>
          <p:nvPr/>
        </p:nvSpPr>
        <p:spPr>
          <a:xfrm>
            <a:off x="3512812" y="1346903"/>
            <a:ext cx="5574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6C448F-6E63-47EE-A42E-578373F1E1DB}"/>
              </a:ext>
            </a:extLst>
          </p:cNvPr>
          <p:cNvSpPr txBox="1"/>
          <p:nvPr/>
        </p:nvSpPr>
        <p:spPr>
          <a:xfrm>
            <a:off x="4944446" y="2809113"/>
            <a:ext cx="27116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2-sinf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547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295D624-5344-4B77-89EB-FC4EF3CAD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5A877D-27DC-46E1-89F0-B8CEA7D15205}"/>
              </a:ext>
            </a:extLst>
          </p:cNvPr>
          <p:cNvSpPr/>
          <p:nvPr/>
        </p:nvSpPr>
        <p:spPr>
          <a:xfrm>
            <a:off x="4909625" y="492369"/>
            <a:ext cx="35282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-bet, </a:t>
            </a: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-masala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148023B-CF2F-4BD6-ADB1-0DD99D3063C1}"/>
              </a:ext>
            </a:extLst>
          </p:cNvPr>
          <p:cNvSpPr/>
          <p:nvPr/>
        </p:nvSpPr>
        <p:spPr>
          <a:xfrm>
            <a:off x="1796762" y="1202120"/>
            <a:ext cx="54887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Yechdi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Misol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- 14  ta 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Masala - 8 ta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Xatoga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yo‘l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qo‘ygan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 ta 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To‘g‘ri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bajargan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?  ta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8EC7860-301C-4C8F-828B-A6DAE8063197}"/>
              </a:ext>
            </a:extLst>
          </p:cNvPr>
          <p:cNvSpPr/>
          <p:nvPr/>
        </p:nvSpPr>
        <p:spPr>
          <a:xfrm>
            <a:off x="1796762" y="3756665"/>
            <a:ext cx="87680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Yechish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+ 8 = 22 (ta) –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topshiriqlar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soni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98C677E-58CE-4B36-A6BA-436F87F7795A}"/>
              </a:ext>
            </a:extLst>
          </p:cNvPr>
          <p:cNvSpPr/>
          <p:nvPr/>
        </p:nvSpPr>
        <p:spPr>
          <a:xfrm>
            <a:off x="3266442" y="4341440"/>
            <a:ext cx="71287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22 - 2 = 20 (ta) –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to‘g‘ri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bajargan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3873ED1-A32C-4371-B7C0-B1B74D424FD1}"/>
              </a:ext>
            </a:extLst>
          </p:cNvPr>
          <p:cNvSpPr/>
          <p:nvPr/>
        </p:nvSpPr>
        <p:spPr>
          <a:xfrm>
            <a:off x="1796762" y="4958785"/>
            <a:ext cx="87680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Iroda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ta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topshiriqni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to‘g‘ri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bajargan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68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>
            <a:extLst>
              <a:ext uri="{FF2B5EF4-FFF2-40B4-BE49-F238E27FC236}">
                <a16:creationId xmlns:a16="http://schemas.microsoft.com/office/drawing/2014/main" id="{3AB23A9D-4B1C-46A5-B478-0D09A4E78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5BB2471-F5CD-405F-8A6B-70E85DB41761}"/>
              </a:ext>
            </a:extLst>
          </p:cNvPr>
          <p:cNvSpPr/>
          <p:nvPr/>
        </p:nvSpPr>
        <p:spPr>
          <a:xfrm>
            <a:off x="4909625" y="492369"/>
            <a:ext cx="35282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-bet, 4-misol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0AEA292-34AD-4680-B33D-44F119F148A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2007475" y="1090698"/>
            <a:ext cx="7071360" cy="1757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B1BAA0-33AE-4D01-A985-B39CF16EA433}"/>
              </a:ext>
            </a:extLst>
          </p:cNvPr>
          <p:cNvSpPr txBox="1"/>
          <p:nvPr/>
        </p:nvSpPr>
        <p:spPr>
          <a:xfrm>
            <a:off x="1803979" y="4043266"/>
            <a:ext cx="2210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+ 6 = 12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33D99C-DA96-4D9A-AED4-4ACB16B23022}"/>
              </a:ext>
            </a:extLst>
          </p:cNvPr>
          <p:cNvSpPr txBox="1"/>
          <p:nvPr/>
        </p:nvSpPr>
        <p:spPr>
          <a:xfrm>
            <a:off x="1803978" y="4785761"/>
            <a:ext cx="2210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+ 10 = 16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9AAA75-8407-4BA8-A78C-7EB798E64097}"/>
              </a:ext>
            </a:extLst>
          </p:cNvPr>
          <p:cNvSpPr txBox="1"/>
          <p:nvPr/>
        </p:nvSpPr>
        <p:spPr>
          <a:xfrm>
            <a:off x="6062769" y="3938803"/>
            <a:ext cx="2771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+ 10 = 20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DAD50043-6CFA-4CF4-A22B-B53929021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636" y="2900048"/>
            <a:ext cx="536839" cy="69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DAB4EBB-82AB-4E00-99ED-8478067FA36A}"/>
              </a:ext>
            </a:extLst>
          </p:cNvPr>
          <p:cNvSpPr txBox="1"/>
          <p:nvPr/>
        </p:nvSpPr>
        <p:spPr>
          <a:xfrm>
            <a:off x="2007476" y="3060326"/>
            <a:ext cx="777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17AF4DE3-AC07-49FC-BA4A-1215234B6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13" b="95887" l="8537" r="92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911" y="2794411"/>
            <a:ext cx="929039" cy="79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EDF8DF9-0DD2-4891-B8B5-67410CB326F1}"/>
              </a:ext>
            </a:extLst>
          </p:cNvPr>
          <p:cNvSpPr txBox="1"/>
          <p:nvPr/>
        </p:nvSpPr>
        <p:spPr>
          <a:xfrm>
            <a:off x="3863839" y="3015160"/>
            <a:ext cx="1045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658332F5-7A84-42BA-90D4-E449D04AA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95" b="90000" l="10000" r="95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719" y="2961616"/>
            <a:ext cx="803544" cy="69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4CF4C5B-3C59-4D67-B6DF-35F1309800F6}"/>
              </a:ext>
            </a:extLst>
          </p:cNvPr>
          <p:cNvSpPr txBox="1"/>
          <p:nvPr/>
        </p:nvSpPr>
        <p:spPr>
          <a:xfrm>
            <a:off x="5967729" y="3060325"/>
            <a:ext cx="1045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B3E1290-BBE4-42F4-805E-10310503DA21}"/>
              </a:ext>
            </a:extLst>
          </p:cNvPr>
          <p:cNvSpPr txBox="1"/>
          <p:nvPr/>
        </p:nvSpPr>
        <p:spPr>
          <a:xfrm>
            <a:off x="6030263" y="4679641"/>
            <a:ext cx="3174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+ 10 + 10 = 26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158E3551-8220-4BBE-AC69-4F043E3BE8D0}"/>
              </a:ext>
            </a:extLst>
          </p:cNvPr>
          <p:cNvSpPr/>
          <p:nvPr/>
        </p:nvSpPr>
        <p:spPr>
          <a:xfrm>
            <a:off x="6062769" y="815927"/>
            <a:ext cx="3316573" cy="2475914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414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5" grpId="0"/>
      <p:bldP spid="17" grpId="0"/>
      <p:bldP spid="19" grpId="0"/>
      <p:bldP spid="21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139ED056-96D0-48B4-BD72-6B2592C60A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79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6996" y="1040339"/>
            <a:ext cx="7872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3534" y="1859340"/>
            <a:ext cx="55797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20-bet,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5-misol.</a:t>
            </a: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416448"/>
      </p:ext>
    </p:extLst>
  </p:cSld>
  <p:clrMapOvr>
    <a:masterClrMapping/>
  </p:clrMapOvr>
  <p:transition spd="slow"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AAA800F4-F488-4526-B42D-49872B934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0A8CBA66-BD78-4774-B298-033CFE8FC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48" b="89844" l="9961" r="935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60" y="2119808"/>
            <a:ext cx="3922295" cy="3922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4BF62C23-1226-404C-B702-EA166A870B05}"/>
              </a:ext>
            </a:extLst>
          </p:cNvPr>
          <p:cNvSpPr/>
          <p:nvPr/>
        </p:nvSpPr>
        <p:spPr>
          <a:xfrm>
            <a:off x="2800774" y="1462606"/>
            <a:ext cx="1177669" cy="1249182"/>
          </a:xfrm>
          <a:prstGeom prst="ellipse">
            <a:avLst/>
          </a:prstGeom>
          <a:solidFill>
            <a:schemeClr val="bg2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A7CE6EF1-76E3-4E0D-93C0-02B101639CE6}"/>
              </a:ext>
            </a:extLst>
          </p:cNvPr>
          <p:cNvSpPr/>
          <p:nvPr/>
        </p:nvSpPr>
        <p:spPr>
          <a:xfrm>
            <a:off x="1671231" y="3494388"/>
            <a:ext cx="1177669" cy="12491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85CC880E-F2A2-47A2-B586-5DCE2108427B}"/>
              </a:ext>
            </a:extLst>
          </p:cNvPr>
          <p:cNvSpPr/>
          <p:nvPr/>
        </p:nvSpPr>
        <p:spPr>
          <a:xfrm>
            <a:off x="3844936" y="3496470"/>
            <a:ext cx="1177669" cy="12491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FCF6B22-0CC4-495F-BACC-8AD85A850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48" b="89844" l="9961" r="935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215" y="2119808"/>
            <a:ext cx="3922295" cy="3922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6D907C7A-7361-43D6-BEF7-51D8E89324DA}"/>
              </a:ext>
            </a:extLst>
          </p:cNvPr>
          <p:cNvSpPr/>
          <p:nvPr/>
        </p:nvSpPr>
        <p:spPr>
          <a:xfrm>
            <a:off x="8151529" y="1462606"/>
            <a:ext cx="1177669" cy="1249182"/>
          </a:xfrm>
          <a:prstGeom prst="ellipse">
            <a:avLst/>
          </a:prstGeom>
          <a:solidFill>
            <a:schemeClr val="bg2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3392A71A-246E-433E-90F3-62E758814CF9}"/>
              </a:ext>
            </a:extLst>
          </p:cNvPr>
          <p:cNvSpPr/>
          <p:nvPr/>
        </p:nvSpPr>
        <p:spPr>
          <a:xfrm>
            <a:off x="7021986" y="3494388"/>
            <a:ext cx="1177669" cy="12491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E30E82C2-B59B-41C6-A19B-705D8C04398A}"/>
              </a:ext>
            </a:extLst>
          </p:cNvPr>
          <p:cNvSpPr/>
          <p:nvPr/>
        </p:nvSpPr>
        <p:spPr>
          <a:xfrm>
            <a:off x="9195691" y="3496470"/>
            <a:ext cx="1177669" cy="12491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C5367EA-9B43-46CB-8115-C8D2B230F50C}"/>
              </a:ext>
            </a:extLst>
          </p:cNvPr>
          <p:cNvSpPr/>
          <p:nvPr/>
        </p:nvSpPr>
        <p:spPr>
          <a:xfrm>
            <a:off x="4909625" y="492369"/>
            <a:ext cx="35282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-bet, 5-misol</a:t>
            </a:r>
            <a:endParaRPr lang="ru-RU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122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F4EC156-0F38-476B-9AB0-C19E58F53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113865-3D27-404B-88C6-46046AA3A267}"/>
              </a:ext>
            </a:extLst>
          </p:cNvPr>
          <p:cNvSpPr txBox="1"/>
          <p:nvPr/>
        </p:nvSpPr>
        <p:spPr>
          <a:xfrm rot="834930">
            <a:off x="4234144" y="1619338"/>
            <a:ext cx="5845234" cy="3085386"/>
          </a:xfrm>
          <a:prstGeom prst="snip2DiagRect">
            <a:avLst>
              <a:gd name="adj1" fmla="val 0"/>
              <a:gd name="adj2" fmla="val 16667"/>
            </a:avLst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endParaRPr lang="en-US" sz="5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5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17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3F9E0C8-A8BD-49E9-9973-7C43C57E1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4713B15-0092-4535-B145-C998C2636711}"/>
              </a:ext>
            </a:extLst>
          </p:cNvPr>
          <p:cNvSpPr/>
          <p:nvPr/>
        </p:nvSpPr>
        <p:spPr>
          <a:xfrm>
            <a:off x="1589648" y="407962"/>
            <a:ext cx="769306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Mavzu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ichida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sonlarni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xonadan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o‘tib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qo‘shish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usullari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(7-dars, 19-bet)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007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E64DC7EC-4D1C-4F86-A730-5A93BE681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700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45DDC4-0078-47D2-A66F-4F3738857BB0}"/>
              </a:ext>
            </a:extLst>
          </p:cNvPr>
          <p:cNvSpPr txBox="1"/>
          <p:nvPr/>
        </p:nvSpPr>
        <p:spPr>
          <a:xfrm>
            <a:off x="2536874" y="1283950"/>
            <a:ext cx="46643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topshiriqni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tekshiring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EF140A-3E5D-4616-B1EB-75435F5CA766}"/>
              </a:ext>
            </a:extLst>
          </p:cNvPr>
          <p:cNvSpPr txBox="1"/>
          <p:nvPr/>
        </p:nvSpPr>
        <p:spPr>
          <a:xfrm>
            <a:off x="2262500" y="3013501"/>
            <a:ext cx="5579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19-bet,  5-misol.</a:t>
            </a:r>
            <a:endParaRPr lang="ru-RU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545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>
            <a:extLst>
              <a:ext uri="{FF2B5EF4-FFF2-40B4-BE49-F238E27FC236}">
                <a16:creationId xmlns:a16="http://schemas.microsoft.com/office/drawing/2014/main" id="{F86D590D-B49A-4FEF-B562-EDBA0E946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A6786F5-6501-4C72-81E4-65782F6D8E6C}"/>
              </a:ext>
            </a:extLst>
          </p:cNvPr>
          <p:cNvSpPr/>
          <p:nvPr/>
        </p:nvSpPr>
        <p:spPr>
          <a:xfrm>
            <a:off x="4009293" y="412873"/>
            <a:ext cx="3528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19-bet, 5-misol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7027AD-16A0-469E-B400-9920887209A2}"/>
              </a:ext>
            </a:extLst>
          </p:cNvPr>
          <p:cNvSpPr txBox="1"/>
          <p:nvPr/>
        </p:nvSpPr>
        <p:spPr>
          <a:xfrm>
            <a:off x="1814732" y="1064948"/>
            <a:ext cx="8665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Qaysi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juftlikdagi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sonlar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yig‘indisi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o‘zaro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EC915CFF-580A-44BF-B946-8AAE12412989}"/>
              </a:ext>
            </a:extLst>
          </p:cNvPr>
          <p:cNvSpPr/>
          <p:nvPr/>
        </p:nvSpPr>
        <p:spPr>
          <a:xfrm>
            <a:off x="1688126" y="2475913"/>
            <a:ext cx="801859" cy="51698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81A9261A-E376-4E2E-A7A5-8BFBFE1BB209}"/>
              </a:ext>
            </a:extLst>
          </p:cNvPr>
          <p:cNvSpPr/>
          <p:nvPr/>
        </p:nvSpPr>
        <p:spPr>
          <a:xfrm>
            <a:off x="2572045" y="2475913"/>
            <a:ext cx="801859" cy="51698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0B455BCA-CB07-4D0D-ABBC-5A43F722ED44}"/>
              </a:ext>
            </a:extLst>
          </p:cNvPr>
          <p:cNvSpPr/>
          <p:nvPr/>
        </p:nvSpPr>
        <p:spPr>
          <a:xfrm>
            <a:off x="3627122" y="2473565"/>
            <a:ext cx="801859" cy="516988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59EF19C9-0EDA-4164-97EC-E73EF42CF021}"/>
              </a:ext>
            </a:extLst>
          </p:cNvPr>
          <p:cNvSpPr/>
          <p:nvPr/>
        </p:nvSpPr>
        <p:spPr>
          <a:xfrm>
            <a:off x="4496971" y="2473565"/>
            <a:ext cx="801859" cy="516988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9EE86CE-95E4-4B14-A200-098F49A3B17D}"/>
              </a:ext>
            </a:extLst>
          </p:cNvPr>
          <p:cNvSpPr/>
          <p:nvPr/>
        </p:nvSpPr>
        <p:spPr>
          <a:xfrm>
            <a:off x="5523917" y="2485285"/>
            <a:ext cx="801859" cy="516988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21D7C390-8BCB-400D-BFFB-5BD242D5A450}"/>
              </a:ext>
            </a:extLst>
          </p:cNvPr>
          <p:cNvSpPr/>
          <p:nvPr/>
        </p:nvSpPr>
        <p:spPr>
          <a:xfrm>
            <a:off x="6421905" y="2485285"/>
            <a:ext cx="801859" cy="516988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4B9FA4F0-03E1-4219-A860-50A0D5CB5171}"/>
              </a:ext>
            </a:extLst>
          </p:cNvPr>
          <p:cNvSpPr/>
          <p:nvPr/>
        </p:nvSpPr>
        <p:spPr>
          <a:xfrm>
            <a:off x="7430090" y="2473565"/>
            <a:ext cx="801859" cy="516988"/>
          </a:xfrm>
          <a:prstGeom prst="round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19E29674-9946-4820-9EE8-405C548876D1}"/>
              </a:ext>
            </a:extLst>
          </p:cNvPr>
          <p:cNvSpPr/>
          <p:nvPr/>
        </p:nvSpPr>
        <p:spPr>
          <a:xfrm>
            <a:off x="8297600" y="2466143"/>
            <a:ext cx="801859" cy="516988"/>
          </a:xfrm>
          <a:prstGeom prst="round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14CC2C49-4BED-4DA3-8ABC-9D153A9762C1}"/>
              </a:ext>
            </a:extLst>
          </p:cNvPr>
          <p:cNvSpPr/>
          <p:nvPr/>
        </p:nvSpPr>
        <p:spPr>
          <a:xfrm>
            <a:off x="9324546" y="2466143"/>
            <a:ext cx="801859" cy="516988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A1170C37-1AA8-4DAD-8F7E-225AA51B6CE3}"/>
              </a:ext>
            </a:extLst>
          </p:cNvPr>
          <p:cNvSpPr/>
          <p:nvPr/>
        </p:nvSpPr>
        <p:spPr>
          <a:xfrm>
            <a:off x="10194395" y="2466143"/>
            <a:ext cx="801859" cy="516988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1E62171-D0E2-4254-8F17-4514EB240895}"/>
              </a:ext>
            </a:extLst>
          </p:cNvPr>
          <p:cNvSpPr txBox="1"/>
          <p:nvPr/>
        </p:nvSpPr>
        <p:spPr>
          <a:xfrm>
            <a:off x="1473591" y="3326491"/>
            <a:ext cx="21969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+ 3 = 30 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+ 2 = 50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E7B4B2D-842A-46A4-9CE1-870F2CAFA720}"/>
              </a:ext>
            </a:extLst>
          </p:cNvPr>
          <p:cNvSpPr txBox="1"/>
          <p:nvPr/>
        </p:nvSpPr>
        <p:spPr>
          <a:xfrm>
            <a:off x="4239069" y="3314309"/>
            <a:ext cx="21969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+ 54 = 60 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+ 46 = 50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5DE13AF-7E44-475B-88B9-34C6CD1E4861}"/>
              </a:ext>
            </a:extLst>
          </p:cNvPr>
          <p:cNvSpPr txBox="1"/>
          <p:nvPr/>
        </p:nvSpPr>
        <p:spPr>
          <a:xfrm>
            <a:off x="6902552" y="3315642"/>
            <a:ext cx="2196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 + 9 = 90 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1C8CD757-0966-4F28-96D8-6865E35B2760}"/>
              </a:ext>
            </a:extLst>
          </p:cNvPr>
          <p:cNvCxnSpPr/>
          <p:nvPr/>
        </p:nvCxnSpPr>
        <p:spPr>
          <a:xfrm>
            <a:off x="3430176" y="4135902"/>
            <a:ext cx="865165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трелка: изогнутая вниз 5">
            <a:extLst>
              <a:ext uri="{FF2B5EF4-FFF2-40B4-BE49-F238E27FC236}">
                <a16:creationId xmlns:a16="http://schemas.microsoft.com/office/drawing/2014/main" id="{D82E3F47-C0B2-4352-BE73-A09644642D36}"/>
              </a:ext>
            </a:extLst>
          </p:cNvPr>
          <p:cNvSpPr/>
          <p:nvPr/>
        </p:nvSpPr>
        <p:spPr>
          <a:xfrm>
            <a:off x="4428981" y="1772529"/>
            <a:ext cx="3983499" cy="693614"/>
          </a:xfrm>
          <a:prstGeom prst="curvedDownArrow">
            <a:avLst/>
          </a:prstGeom>
          <a:solidFill>
            <a:srgbClr val="FFC000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65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38+ Free Powerpoint Backgrounds | Background powerpoint, Powerpoint  background free, Background for powerpoint presentation">
            <a:extLst>
              <a:ext uri="{FF2B5EF4-FFF2-40B4-BE49-F238E27FC236}">
                <a16:creationId xmlns:a16="http://schemas.microsoft.com/office/drawing/2014/main" id="{D54D5E12-50A8-45CD-9BC3-E4E285A9D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08"/>
            <a:ext cx="12192000" cy="669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39902" y="1089150"/>
            <a:ext cx="4962256" cy="800219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BUGUN DARSDA:</a:t>
            </a:r>
            <a:endParaRPr lang="ru-RU" sz="4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37581389"/>
              </p:ext>
            </p:extLst>
          </p:nvPr>
        </p:nvGraphicFramePr>
        <p:xfrm>
          <a:off x="3317862" y="1889369"/>
          <a:ext cx="7743957" cy="4793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>
            <a:extLst>
              <a:ext uri="{FF2B5EF4-FFF2-40B4-BE49-F238E27FC236}">
                <a16:creationId xmlns:a16="http://schemas.microsoft.com/office/drawing/2014/main" id="{2DAA81A7-B5AC-401B-A74D-D928BF842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3" b="99674" l="0" r="99333">
                        <a14:foregroundMark x1="41208" y1="49130" x2="53417" y2="48641"/>
                        <a14:foregroundMark x1="13417" y1="76739" x2="78333" y2="81413"/>
                        <a14:foregroundMark x1="82292" y1="72500" x2="87500" y2="88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2286"/>
            <a:ext cx="3446880" cy="2642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351835"/>
      </p:ext>
    </p:extLst>
  </p:cSld>
  <p:clrMapOvr>
    <a:masterClrMapping/>
  </p:clrMapOvr>
  <p:transition spd="slow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B3DF97EF-DC99-465F-916C-F2594217D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01057E1-B58D-4F51-8AD3-077F49ECFE02}"/>
              </a:ext>
            </a:extLst>
          </p:cNvPr>
          <p:cNvSpPr/>
          <p:nvPr/>
        </p:nvSpPr>
        <p:spPr>
          <a:xfrm>
            <a:off x="4388321" y="486861"/>
            <a:ext cx="3415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19-bet, 1-misol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51F5B8-D03D-43D7-B5FA-B3CB1B1C5D27}"/>
              </a:ext>
            </a:extLst>
          </p:cNvPr>
          <p:cNvSpPr txBox="1"/>
          <p:nvPr/>
        </p:nvSpPr>
        <p:spPr>
          <a:xfrm>
            <a:off x="2384175" y="973722"/>
            <a:ext cx="7305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Hisoblashni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tushuntiramiz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F97715-0B02-40BD-AB2D-7C7F1F032D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4" t="3590" r="1096" b="3168"/>
          <a:stretch/>
        </p:blipFill>
        <p:spPr>
          <a:xfrm>
            <a:off x="1434905" y="2237135"/>
            <a:ext cx="9650438" cy="2383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2877C8C-C2A2-463E-9685-0BC3D44C043F}"/>
              </a:ext>
            </a:extLst>
          </p:cNvPr>
          <p:cNvSpPr/>
          <p:nvPr/>
        </p:nvSpPr>
        <p:spPr>
          <a:xfrm>
            <a:off x="3024550" y="3429000"/>
            <a:ext cx="647114" cy="52402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2474D73-71C6-4330-9939-560E125835AB}"/>
              </a:ext>
            </a:extLst>
          </p:cNvPr>
          <p:cNvSpPr/>
          <p:nvPr/>
        </p:nvSpPr>
        <p:spPr>
          <a:xfrm>
            <a:off x="3472372" y="3953022"/>
            <a:ext cx="647114" cy="52402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43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175A8D2-8178-44AC-A940-DDFE1141FA45}"/>
              </a:ext>
            </a:extLst>
          </p:cNvPr>
          <p:cNvSpPr/>
          <p:nvPr/>
        </p:nvSpPr>
        <p:spPr>
          <a:xfrm>
            <a:off x="3472372" y="2380956"/>
            <a:ext cx="647114" cy="52402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43</a:t>
            </a:r>
          </a:p>
        </p:txBody>
      </p:sp>
    </p:spTree>
    <p:extLst>
      <p:ext uri="{BB962C8B-B14F-4D97-AF65-F5344CB8AC3E}">
        <p14:creationId xmlns:p14="http://schemas.microsoft.com/office/powerpoint/2010/main" val="405291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>
            <a:extLst>
              <a:ext uri="{FF2B5EF4-FFF2-40B4-BE49-F238E27FC236}">
                <a16:creationId xmlns:a16="http://schemas.microsoft.com/office/drawing/2014/main" id="{6A6C2715-393D-45AD-8C0D-4AD3A9288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90C6161-F482-4F53-B9A1-E1FC7BE54E1D}"/>
              </a:ext>
            </a:extLst>
          </p:cNvPr>
          <p:cNvSpPr/>
          <p:nvPr/>
        </p:nvSpPr>
        <p:spPr>
          <a:xfrm>
            <a:off x="4909625" y="492369"/>
            <a:ext cx="35282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-bet, 2-misol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F970FC-250E-44DC-B11C-083B3F40E6A1}"/>
              </a:ext>
            </a:extLst>
          </p:cNvPr>
          <p:cNvSpPr txBox="1"/>
          <p:nvPr/>
        </p:nvSpPr>
        <p:spPr>
          <a:xfrm>
            <a:off x="4909625" y="1077144"/>
            <a:ext cx="2616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Hisoblaymiz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9BE1875-DFFF-4F6B-9BD7-396B4B02A922}"/>
              </a:ext>
            </a:extLst>
          </p:cNvPr>
          <p:cNvSpPr/>
          <p:nvPr/>
        </p:nvSpPr>
        <p:spPr>
          <a:xfrm>
            <a:off x="2208630" y="2439922"/>
            <a:ext cx="21242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0D107F8-0618-463C-85CE-E717348DDE2A}"/>
              </a:ext>
            </a:extLst>
          </p:cNvPr>
          <p:cNvSpPr/>
          <p:nvPr/>
        </p:nvSpPr>
        <p:spPr>
          <a:xfrm>
            <a:off x="4197942" y="2439922"/>
            <a:ext cx="8018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endParaRPr lang="ru-RU" sz="4000" dirty="0">
              <a:solidFill>
                <a:srgbClr val="00B050"/>
              </a:solidFill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FFB8D98-F735-4108-9472-AB1BDABD4537}"/>
              </a:ext>
            </a:extLst>
          </p:cNvPr>
          <p:cNvGrpSpPr/>
          <p:nvPr/>
        </p:nvGrpSpPr>
        <p:grpSpPr>
          <a:xfrm>
            <a:off x="1709224" y="3044376"/>
            <a:ext cx="1793631" cy="1129898"/>
            <a:chOff x="583809" y="3044376"/>
            <a:chExt cx="1793631" cy="1129898"/>
          </a:xfrm>
        </p:grpSpPr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D50287A4-FEDD-4C95-ACD6-382FB5B16D0E}"/>
                </a:ext>
              </a:extLst>
            </p:cNvPr>
            <p:cNvCxnSpPr/>
            <p:nvPr/>
          </p:nvCxnSpPr>
          <p:spPr>
            <a:xfrm flipH="1">
              <a:off x="1100800" y="3044376"/>
              <a:ext cx="281352" cy="5451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7F3889E0-8A0F-443A-AC38-69B9944470B5}"/>
                </a:ext>
              </a:extLst>
            </p:cNvPr>
            <p:cNvCxnSpPr>
              <a:cxnSpLocks/>
              <a:endCxn id="21" idx="0"/>
            </p:cNvCxnSpPr>
            <p:nvPr/>
          </p:nvCxnSpPr>
          <p:spPr>
            <a:xfrm>
              <a:off x="1392703" y="3044376"/>
              <a:ext cx="548639" cy="54512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974C4FD0-1118-4EC6-ABF7-39C463460CDC}"/>
                </a:ext>
              </a:extLst>
            </p:cNvPr>
            <p:cNvSpPr/>
            <p:nvPr/>
          </p:nvSpPr>
          <p:spPr>
            <a:xfrm>
              <a:off x="583809" y="3589499"/>
              <a:ext cx="872196" cy="584775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09D22C9A-5153-49BD-B423-0B2C79B29BE9}"/>
                </a:ext>
              </a:extLst>
            </p:cNvPr>
            <p:cNvSpPr/>
            <p:nvPr/>
          </p:nvSpPr>
          <p:spPr>
            <a:xfrm>
              <a:off x="1505244" y="3589498"/>
              <a:ext cx="872196" cy="584775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</p:grpSp>
      <p:sp>
        <p:nvSpPr>
          <p:cNvPr id="15" name="Овал 14">
            <a:extLst>
              <a:ext uri="{FF2B5EF4-FFF2-40B4-BE49-F238E27FC236}">
                <a16:creationId xmlns:a16="http://schemas.microsoft.com/office/drawing/2014/main" id="{694129BF-2C2C-43D8-B637-289D9231E517}"/>
              </a:ext>
            </a:extLst>
          </p:cNvPr>
          <p:cNvSpPr/>
          <p:nvPr/>
        </p:nvSpPr>
        <p:spPr>
          <a:xfrm rot="1527102">
            <a:off x="2846766" y="2458040"/>
            <a:ext cx="847243" cy="1918723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1E07F47-0578-4DBD-836C-2F6B6BDC22FA}"/>
              </a:ext>
            </a:extLst>
          </p:cNvPr>
          <p:cNvSpPr/>
          <p:nvPr/>
        </p:nvSpPr>
        <p:spPr>
          <a:xfrm>
            <a:off x="1779439" y="4362275"/>
            <a:ext cx="17691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1994CA28-934E-438C-AAF9-CD551D24EF76}"/>
              </a:ext>
            </a:extLst>
          </p:cNvPr>
          <p:cNvSpPr/>
          <p:nvPr/>
        </p:nvSpPr>
        <p:spPr>
          <a:xfrm>
            <a:off x="3270387" y="4373927"/>
            <a:ext cx="8018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2B42B69A-4BBA-417C-9DF8-0BFF67BD2A7A}"/>
              </a:ext>
            </a:extLst>
          </p:cNvPr>
          <p:cNvSpPr/>
          <p:nvPr/>
        </p:nvSpPr>
        <p:spPr>
          <a:xfrm>
            <a:off x="7833362" y="2437577"/>
            <a:ext cx="21242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60B91ED4-2BF4-4A9F-8F6E-B0DD6B3E5A05}"/>
              </a:ext>
            </a:extLst>
          </p:cNvPr>
          <p:cNvSpPr/>
          <p:nvPr/>
        </p:nvSpPr>
        <p:spPr>
          <a:xfrm>
            <a:off x="9822674" y="2437577"/>
            <a:ext cx="8018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ru-RU" sz="4000" dirty="0">
              <a:solidFill>
                <a:srgbClr val="00B050"/>
              </a:solidFill>
            </a:endParaRP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7040FE4B-34A7-417F-B97D-A915300A3D60}"/>
              </a:ext>
            </a:extLst>
          </p:cNvPr>
          <p:cNvGrpSpPr/>
          <p:nvPr/>
        </p:nvGrpSpPr>
        <p:grpSpPr>
          <a:xfrm>
            <a:off x="7333956" y="3042031"/>
            <a:ext cx="1793631" cy="1129898"/>
            <a:chOff x="583809" y="3044376"/>
            <a:chExt cx="1793631" cy="1129898"/>
          </a:xfrm>
        </p:grpSpPr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E6606CE7-776E-495E-B7D8-5BAA7649122D}"/>
                </a:ext>
              </a:extLst>
            </p:cNvPr>
            <p:cNvCxnSpPr/>
            <p:nvPr/>
          </p:nvCxnSpPr>
          <p:spPr>
            <a:xfrm flipH="1">
              <a:off x="1100800" y="3044376"/>
              <a:ext cx="281352" cy="5451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15F1EC0E-4778-4E37-A18E-4DC6FED71218}"/>
                </a:ext>
              </a:extLst>
            </p:cNvPr>
            <p:cNvCxnSpPr>
              <a:cxnSpLocks/>
              <a:endCxn id="30" idx="0"/>
            </p:cNvCxnSpPr>
            <p:nvPr/>
          </p:nvCxnSpPr>
          <p:spPr>
            <a:xfrm>
              <a:off x="1392703" y="3044376"/>
              <a:ext cx="548639" cy="54512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E0B0E4B1-8537-4566-90E8-BAE3F01C3155}"/>
                </a:ext>
              </a:extLst>
            </p:cNvPr>
            <p:cNvSpPr/>
            <p:nvPr/>
          </p:nvSpPr>
          <p:spPr>
            <a:xfrm>
              <a:off x="583809" y="3589499"/>
              <a:ext cx="872196" cy="584775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70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E81656CD-5866-4315-8125-45EE0BEBD27C}"/>
                </a:ext>
              </a:extLst>
            </p:cNvPr>
            <p:cNvSpPr/>
            <p:nvPr/>
          </p:nvSpPr>
          <p:spPr>
            <a:xfrm>
              <a:off x="1505244" y="3589498"/>
              <a:ext cx="872196" cy="584775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31" name="Овал 30">
            <a:extLst>
              <a:ext uri="{FF2B5EF4-FFF2-40B4-BE49-F238E27FC236}">
                <a16:creationId xmlns:a16="http://schemas.microsoft.com/office/drawing/2014/main" id="{8EC657F1-B285-451E-9E0F-DFBD9C38AE63}"/>
              </a:ext>
            </a:extLst>
          </p:cNvPr>
          <p:cNvSpPr/>
          <p:nvPr/>
        </p:nvSpPr>
        <p:spPr>
          <a:xfrm rot="1527102">
            <a:off x="8471498" y="2455695"/>
            <a:ext cx="847243" cy="1918723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30924456-4A77-4BA7-B619-FC424A2CEFC5}"/>
              </a:ext>
            </a:extLst>
          </p:cNvPr>
          <p:cNvSpPr/>
          <p:nvPr/>
        </p:nvSpPr>
        <p:spPr>
          <a:xfrm>
            <a:off x="7416996" y="4401807"/>
            <a:ext cx="21242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DA0BA3A-277C-4CBD-9590-7F0F1F5EEEB4}"/>
              </a:ext>
            </a:extLst>
          </p:cNvPr>
          <p:cNvSpPr/>
          <p:nvPr/>
        </p:nvSpPr>
        <p:spPr>
          <a:xfrm>
            <a:off x="9021891" y="4383648"/>
            <a:ext cx="8018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9CE76107-EC7B-4DDC-9F86-A08166B34990}"/>
              </a:ext>
            </a:extLst>
          </p:cNvPr>
          <p:cNvSpPr/>
          <p:nvPr/>
        </p:nvSpPr>
        <p:spPr>
          <a:xfrm>
            <a:off x="1779439" y="4983940"/>
            <a:ext cx="22928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135FB80F-47BA-4230-B2F1-01D4C0B4FA27}"/>
              </a:ext>
            </a:extLst>
          </p:cNvPr>
          <p:cNvSpPr/>
          <p:nvPr/>
        </p:nvSpPr>
        <p:spPr>
          <a:xfrm>
            <a:off x="3779014" y="4957014"/>
            <a:ext cx="8018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57C916E1-31AB-44CF-BEE0-7D5449A23CF1}"/>
              </a:ext>
            </a:extLst>
          </p:cNvPr>
          <p:cNvSpPr/>
          <p:nvPr/>
        </p:nvSpPr>
        <p:spPr>
          <a:xfrm>
            <a:off x="7400580" y="5032515"/>
            <a:ext cx="24220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AFAB0756-DE5E-40B1-B291-17D9F24FF8BB}"/>
              </a:ext>
            </a:extLst>
          </p:cNvPr>
          <p:cNvSpPr/>
          <p:nvPr/>
        </p:nvSpPr>
        <p:spPr>
          <a:xfrm>
            <a:off x="9419400" y="4997037"/>
            <a:ext cx="8018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0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22" grpId="0"/>
      <p:bldP spid="23" grpId="0"/>
      <p:bldP spid="25" grpId="0"/>
      <p:bldP spid="31" grpId="0" animBg="1"/>
      <p:bldP spid="32" grpId="0"/>
      <p:bldP spid="33" grpId="0"/>
      <p:bldP spid="36" grpId="0"/>
      <p:bldP spid="37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>
            <a:extLst>
              <a:ext uri="{FF2B5EF4-FFF2-40B4-BE49-F238E27FC236}">
                <a16:creationId xmlns:a16="http://schemas.microsoft.com/office/drawing/2014/main" id="{6A6C2715-393D-45AD-8C0D-4AD3A9288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90C6161-F482-4F53-B9A1-E1FC7BE54E1D}"/>
              </a:ext>
            </a:extLst>
          </p:cNvPr>
          <p:cNvSpPr/>
          <p:nvPr/>
        </p:nvSpPr>
        <p:spPr>
          <a:xfrm>
            <a:off x="4909625" y="492369"/>
            <a:ext cx="35282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-bet, 2-misol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F970FC-250E-44DC-B11C-083B3F40E6A1}"/>
              </a:ext>
            </a:extLst>
          </p:cNvPr>
          <p:cNvSpPr txBox="1"/>
          <p:nvPr/>
        </p:nvSpPr>
        <p:spPr>
          <a:xfrm>
            <a:off x="4909625" y="1077144"/>
            <a:ext cx="2616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Hisoblaymiz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9BE1875-DFFF-4F6B-9BD7-396B4B02A922}"/>
              </a:ext>
            </a:extLst>
          </p:cNvPr>
          <p:cNvSpPr/>
          <p:nvPr/>
        </p:nvSpPr>
        <p:spPr>
          <a:xfrm>
            <a:off x="2208630" y="2439922"/>
            <a:ext cx="21242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0D107F8-0618-463C-85CE-E717348DDE2A}"/>
              </a:ext>
            </a:extLst>
          </p:cNvPr>
          <p:cNvSpPr/>
          <p:nvPr/>
        </p:nvSpPr>
        <p:spPr>
          <a:xfrm>
            <a:off x="4197942" y="2439922"/>
            <a:ext cx="8018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endParaRPr lang="ru-RU" sz="4000" dirty="0">
              <a:solidFill>
                <a:srgbClr val="00B050"/>
              </a:solidFill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FFB8D98-F735-4108-9472-AB1BDABD4537}"/>
              </a:ext>
            </a:extLst>
          </p:cNvPr>
          <p:cNvGrpSpPr/>
          <p:nvPr/>
        </p:nvGrpSpPr>
        <p:grpSpPr>
          <a:xfrm>
            <a:off x="1709224" y="3044376"/>
            <a:ext cx="1793631" cy="1129898"/>
            <a:chOff x="583809" y="3044376"/>
            <a:chExt cx="1793631" cy="1129898"/>
          </a:xfrm>
        </p:grpSpPr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D50287A4-FEDD-4C95-ACD6-382FB5B16D0E}"/>
                </a:ext>
              </a:extLst>
            </p:cNvPr>
            <p:cNvCxnSpPr/>
            <p:nvPr/>
          </p:nvCxnSpPr>
          <p:spPr>
            <a:xfrm flipH="1">
              <a:off x="1100800" y="3044376"/>
              <a:ext cx="281352" cy="5451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7F3889E0-8A0F-443A-AC38-69B9944470B5}"/>
                </a:ext>
              </a:extLst>
            </p:cNvPr>
            <p:cNvCxnSpPr>
              <a:cxnSpLocks/>
              <a:endCxn id="21" idx="0"/>
            </p:cNvCxnSpPr>
            <p:nvPr/>
          </p:nvCxnSpPr>
          <p:spPr>
            <a:xfrm>
              <a:off x="1392703" y="3044376"/>
              <a:ext cx="548639" cy="54512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974C4FD0-1118-4EC6-ABF7-39C463460CDC}"/>
                </a:ext>
              </a:extLst>
            </p:cNvPr>
            <p:cNvSpPr/>
            <p:nvPr/>
          </p:nvSpPr>
          <p:spPr>
            <a:xfrm>
              <a:off x="583809" y="3589499"/>
              <a:ext cx="872196" cy="584775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09D22C9A-5153-49BD-B423-0B2C79B29BE9}"/>
                </a:ext>
              </a:extLst>
            </p:cNvPr>
            <p:cNvSpPr/>
            <p:nvPr/>
          </p:nvSpPr>
          <p:spPr>
            <a:xfrm>
              <a:off x="1505244" y="3589498"/>
              <a:ext cx="872196" cy="584775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15" name="Овал 14">
            <a:extLst>
              <a:ext uri="{FF2B5EF4-FFF2-40B4-BE49-F238E27FC236}">
                <a16:creationId xmlns:a16="http://schemas.microsoft.com/office/drawing/2014/main" id="{694129BF-2C2C-43D8-B637-289D9231E517}"/>
              </a:ext>
            </a:extLst>
          </p:cNvPr>
          <p:cNvSpPr/>
          <p:nvPr/>
        </p:nvSpPr>
        <p:spPr>
          <a:xfrm rot="1527102">
            <a:off x="2846766" y="2458040"/>
            <a:ext cx="847243" cy="1918723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1E07F47-0578-4DBD-836C-2F6B6BDC22FA}"/>
              </a:ext>
            </a:extLst>
          </p:cNvPr>
          <p:cNvSpPr/>
          <p:nvPr/>
        </p:nvSpPr>
        <p:spPr>
          <a:xfrm>
            <a:off x="1779439" y="4362275"/>
            <a:ext cx="17691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1994CA28-934E-438C-AAF9-CD551D24EF76}"/>
              </a:ext>
            </a:extLst>
          </p:cNvPr>
          <p:cNvSpPr/>
          <p:nvPr/>
        </p:nvSpPr>
        <p:spPr>
          <a:xfrm>
            <a:off x="3270387" y="4373927"/>
            <a:ext cx="8018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2B42B69A-4BBA-417C-9DF8-0BFF67BD2A7A}"/>
              </a:ext>
            </a:extLst>
          </p:cNvPr>
          <p:cNvSpPr/>
          <p:nvPr/>
        </p:nvSpPr>
        <p:spPr>
          <a:xfrm>
            <a:off x="7833362" y="2437577"/>
            <a:ext cx="21242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60B91ED4-2BF4-4A9F-8F6E-B0DD6B3E5A05}"/>
              </a:ext>
            </a:extLst>
          </p:cNvPr>
          <p:cNvSpPr/>
          <p:nvPr/>
        </p:nvSpPr>
        <p:spPr>
          <a:xfrm>
            <a:off x="9822674" y="2437577"/>
            <a:ext cx="8018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  <a:endParaRPr lang="ru-RU" sz="4000" dirty="0">
              <a:solidFill>
                <a:srgbClr val="00B050"/>
              </a:solidFill>
            </a:endParaRP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7040FE4B-34A7-417F-B97D-A915300A3D60}"/>
              </a:ext>
            </a:extLst>
          </p:cNvPr>
          <p:cNvGrpSpPr/>
          <p:nvPr/>
        </p:nvGrpSpPr>
        <p:grpSpPr>
          <a:xfrm>
            <a:off x="7333956" y="3042031"/>
            <a:ext cx="1793631" cy="1129898"/>
            <a:chOff x="583809" y="3044376"/>
            <a:chExt cx="1793631" cy="1129898"/>
          </a:xfrm>
        </p:grpSpPr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E6606CE7-776E-495E-B7D8-5BAA7649122D}"/>
                </a:ext>
              </a:extLst>
            </p:cNvPr>
            <p:cNvCxnSpPr/>
            <p:nvPr/>
          </p:nvCxnSpPr>
          <p:spPr>
            <a:xfrm flipH="1">
              <a:off x="1100800" y="3044376"/>
              <a:ext cx="281352" cy="5451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15F1EC0E-4778-4E37-A18E-4DC6FED71218}"/>
                </a:ext>
              </a:extLst>
            </p:cNvPr>
            <p:cNvCxnSpPr>
              <a:cxnSpLocks/>
              <a:endCxn id="30" idx="0"/>
            </p:cNvCxnSpPr>
            <p:nvPr/>
          </p:nvCxnSpPr>
          <p:spPr>
            <a:xfrm>
              <a:off x="1392703" y="3044376"/>
              <a:ext cx="548639" cy="54512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E0B0E4B1-8537-4566-90E8-BAE3F01C3155}"/>
                </a:ext>
              </a:extLst>
            </p:cNvPr>
            <p:cNvSpPr/>
            <p:nvPr/>
          </p:nvSpPr>
          <p:spPr>
            <a:xfrm>
              <a:off x="583809" y="3589499"/>
              <a:ext cx="872196" cy="584775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E81656CD-5866-4315-8125-45EE0BEBD27C}"/>
                </a:ext>
              </a:extLst>
            </p:cNvPr>
            <p:cNvSpPr/>
            <p:nvPr/>
          </p:nvSpPr>
          <p:spPr>
            <a:xfrm>
              <a:off x="1505244" y="3589498"/>
              <a:ext cx="872196" cy="584775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</p:grpSp>
      <p:sp>
        <p:nvSpPr>
          <p:cNvPr id="31" name="Овал 30">
            <a:extLst>
              <a:ext uri="{FF2B5EF4-FFF2-40B4-BE49-F238E27FC236}">
                <a16:creationId xmlns:a16="http://schemas.microsoft.com/office/drawing/2014/main" id="{8EC657F1-B285-451E-9E0F-DFBD9C38AE63}"/>
              </a:ext>
            </a:extLst>
          </p:cNvPr>
          <p:cNvSpPr/>
          <p:nvPr/>
        </p:nvSpPr>
        <p:spPr>
          <a:xfrm rot="1527102">
            <a:off x="8471498" y="2455695"/>
            <a:ext cx="847243" cy="1918723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30924456-4A77-4BA7-B619-FC424A2CEFC5}"/>
              </a:ext>
            </a:extLst>
          </p:cNvPr>
          <p:cNvSpPr/>
          <p:nvPr/>
        </p:nvSpPr>
        <p:spPr>
          <a:xfrm>
            <a:off x="7416996" y="4401807"/>
            <a:ext cx="21242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DA0BA3A-277C-4CBD-9590-7F0F1F5EEEB4}"/>
              </a:ext>
            </a:extLst>
          </p:cNvPr>
          <p:cNvSpPr/>
          <p:nvPr/>
        </p:nvSpPr>
        <p:spPr>
          <a:xfrm>
            <a:off x="9021891" y="4383648"/>
            <a:ext cx="8018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9CE76107-EC7B-4DDC-9F86-A08166B34990}"/>
              </a:ext>
            </a:extLst>
          </p:cNvPr>
          <p:cNvSpPr/>
          <p:nvPr/>
        </p:nvSpPr>
        <p:spPr>
          <a:xfrm>
            <a:off x="1779439" y="4983940"/>
            <a:ext cx="22928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135FB80F-47BA-4230-B2F1-01D4C0B4FA27}"/>
              </a:ext>
            </a:extLst>
          </p:cNvPr>
          <p:cNvSpPr/>
          <p:nvPr/>
        </p:nvSpPr>
        <p:spPr>
          <a:xfrm>
            <a:off x="3779014" y="4957014"/>
            <a:ext cx="8018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57C916E1-31AB-44CF-BEE0-7D5449A23CF1}"/>
              </a:ext>
            </a:extLst>
          </p:cNvPr>
          <p:cNvSpPr/>
          <p:nvPr/>
        </p:nvSpPr>
        <p:spPr>
          <a:xfrm>
            <a:off x="7400580" y="5032515"/>
            <a:ext cx="24220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AFAB0756-DE5E-40B1-B291-17D9F24FF8BB}"/>
              </a:ext>
            </a:extLst>
          </p:cNvPr>
          <p:cNvSpPr/>
          <p:nvPr/>
        </p:nvSpPr>
        <p:spPr>
          <a:xfrm>
            <a:off x="9419400" y="4997037"/>
            <a:ext cx="8018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  <a:endParaRPr lang="ru-RU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72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22" grpId="0"/>
      <p:bldP spid="23" grpId="0"/>
      <p:bldP spid="25" grpId="0"/>
      <p:bldP spid="31" grpId="0" animBg="1"/>
      <p:bldP spid="32" grpId="0"/>
      <p:bldP spid="33" grpId="0"/>
      <p:bldP spid="36" grpId="0"/>
      <p:bldP spid="37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295D624-5344-4B77-89EB-FC4EF3CAD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5A877D-27DC-46E1-89F0-B8CEA7D15205}"/>
              </a:ext>
            </a:extLst>
          </p:cNvPr>
          <p:cNvSpPr/>
          <p:nvPr/>
        </p:nvSpPr>
        <p:spPr>
          <a:xfrm>
            <a:off x="4909625" y="492369"/>
            <a:ext cx="35282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-bet, </a:t>
            </a: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-masala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148023B-CF2F-4BD6-ADB1-0DD99D3063C1}"/>
              </a:ext>
            </a:extLst>
          </p:cNvPr>
          <p:cNvSpPr/>
          <p:nvPr/>
        </p:nvSpPr>
        <p:spPr>
          <a:xfrm>
            <a:off x="5693512" y="1905505"/>
            <a:ext cx="54887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Iroda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bellashuv”da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misol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ta masala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yechdi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Ulardan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ikkitasini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yechishda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xatoga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yo‘l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qo‘ygan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bo‘lsa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nechta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topshiriqni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to‘g‘ri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bajargan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66EB5C7-0A29-480E-B24B-DC6AC966EE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772" r="8393"/>
          <a:stretch/>
        </p:blipFill>
        <p:spPr>
          <a:xfrm>
            <a:off x="1609193" y="2015087"/>
            <a:ext cx="3831101" cy="2827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33442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5531</TotalTime>
  <Words>368</Words>
  <Application>Microsoft Office PowerPoint</Application>
  <PresentationFormat>Широкоэкранный</PresentationFormat>
  <Paragraphs>104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jamshid otamirzayev</dc:creator>
  <cp:lastModifiedBy>jamshid otamirzayev</cp:lastModifiedBy>
  <cp:revision>26</cp:revision>
  <dcterms:created xsi:type="dcterms:W3CDTF">2021-08-13T19:28:58Z</dcterms:created>
  <dcterms:modified xsi:type="dcterms:W3CDTF">2021-08-26T16:58:57Z</dcterms:modified>
</cp:coreProperties>
</file>