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76" r:id="rId4"/>
    <p:sldId id="496" r:id="rId5"/>
    <p:sldId id="421" r:id="rId6"/>
    <p:sldId id="483" r:id="rId7"/>
    <p:sldId id="484" r:id="rId8"/>
    <p:sldId id="502" r:id="rId9"/>
    <p:sldId id="503" r:id="rId10"/>
    <p:sldId id="504" r:id="rId11"/>
    <p:sldId id="505" r:id="rId12"/>
    <p:sldId id="319" r:id="rId13"/>
    <p:sldId id="425" r:id="rId14"/>
    <p:sldId id="32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Mevalar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o‘rnidagi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“</a:t>
          </a: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Mevalar</a:t>
          </a: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o‘rnidagi</a:t>
          </a: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</a:t>
          </a:r>
          <a:r>
            <a:rPr lang="en-US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”</a:t>
          </a:r>
          <a:endParaRPr lang="ru-RU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0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598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295D624-5344-4B77-89EB-FC4EF3CAD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5A877D-27DC-46E1-89F0-B8CEA7D15205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48023B-CF2F-4BD6-ADB1-0DD99D3063C1}"/>
              </a:ext>
            </a:extLst>
          </p:cNvPr>
          <p:cNvSpPr/>
          <p:nvPr/>
        </p:nvSpPr>
        <p:spPr>
          <a:xfrm>
            <a:off x="1796762" y="1202120"/>
            <a:ext cx="54887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- 14  ta 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 - 8 ta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 ta 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?  ta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8EC7860-301C-4C8F-828B-A6DAE8063197}"/>
              </a:ext>
            </a:extLst>
          </p:cNvPr>
          <p:cNvSpPr/>
          <p:nvPr/>
        </p:nvSpPr>
        <p:spPr>
          <a:xfrm>
            <a:off x="1796762" y="3756665"/>
            <a:ext cx="8768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+ 8 = 22 (ta)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98C677E-58CE-4B36-A6BA-436F87F7795A}"/>
              </a:ext>
            </a:extLst>
          </p:cNvPr>
          <p:cNvSpPr/>
          <p:nvPr/>
        </p:nvSpPr>
        <p:spPr>
          <a:xfrm>
            <a:off x="3266442" y="4341440"/>
            <a:ext cx="71287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22 - 2 = 20 (ta)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3873ED1-A32C-4371-B7C0-B1B74D424FD1}"/>
              </a:ext>
            </a:extLst>
          </p:cNvPr>
          <p:cNvSpPr/>
          <p:nvPr/>
        </p:nvSpPr>
        <p:spPr>
          <a:xfrm>
            <a:off x="1796762" y="4958785"/>
            <a:ext cx="8768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Iroda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8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3AB23A9D-4B1C-46A5-B478-0D09A4E78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BB2471-F5CD-405F-8A6B-70E85DB41761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4-misol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AEA292-34AD-4680-B33D-44F119F148A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40000"/>
          </a:blip>
          <a:stretch>
            <a:fillRect/>
          </a:stretch>
        </p:blipFill>
        <p:spPr>
          <a:xfrm>
            <a:off x="2007475" y="1090698"/>
            <a:ext cx="7071360" cy="1757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B1BAA0-33AE-4D01-A985-B39CF16EA433}"/>
              </a:ext>
            </a:extLst>
          </p:cNvPr>
          <p:cNvSpPr txBox="1"/>
          <p:nvPr/>
        </p:nvSpPr>
        <p:spPr>
          <a:xfrm>
            <a:off x="1803979" y="4043266"/>
            <a:ext cx="221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+ 6 = 12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33D99C-DA96-4D9A-AED4-4ACB16B23022}"/>
              </a:ext>
            </a:extLst>
          </p:cNvPr>
          <p:cNvSpPr txBox="1"/>
          <p:nvPr/>
        </p:nvSpPr>
        <p:spPr>
          <a:xfrm>
            <a:off x="1803978" y="4785761"/>
            <a:ext cx="221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+ 10 = 16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9AAA75-8407-4BA8-A78C-7EB798E64097}"/>
              </a:ext>
            </a:extLst>
          </p:cNvPr>
          <p:cNvSpPr txBox="1"/>
          <p:nvPr/>
        </p:nvSpPr>
        <p:spPr>
          <a:xfrm>
            <a:off x="6062769" y="3938803"/>
            <a:ext cx="2771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+ 10 = 20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AD50043-6CFA-4CF4-A22B-B53929021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36" y="2900048"/>
            <a:ext cx="536839" cy="69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AB4EBB-82AB-4E00-99ED-8478067FA36A}"/>
              </a:ext>
            </a:extLst>
          </p:cNvPr>
          <p:cNvSpPr txBox="1"/>
          <p:nvPr/>
        </p:nvSpPr>
        <p:spPr>
          <a:xfrm>
            <a:off x="2007476" y="3060326"/>
            <a:ext cx="777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7AF4DE3-AC07-49FC-BA4A-1215234B6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13" b="95887" l="8537" r="928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911" y="2794411"/>
            <a:ext cx="929039" cy="79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EDF8DF9-0DD2-4891-B8B5-67410CB326F1}"/>
              </a:ext>
            </a:extLst>
          </p:cNvPr>
          <p:cNvSpPr txBox="1"/>
          <p:nvPr/>
        </p:nvSpPr>
        <p:spPr>
          <a:xfrm>
            <a:off x="3863839" y="3015160"/>
            <a:ext cx="1045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658332F5-7A84-42BA-90D4-E449D04AA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95" b="90000" l="10000" r="95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719" y="2961616"/>
            <a:ext cx="803544" cy="69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4CF4C5B-3C59-4D67-B6DF-35F1309800F6}"/>
              </a:ext>
            </a:extLst>
          </p:cNvPr>
          <p:cNvSpPr txBox="1"/>
          <p:nvPr/>
        </p:nvSpPr>
        <p:spPr>
          <a:xfrm>
            <a:off x="5967729" y="3060325"/>
            <a:ext cx="1045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E1290-BBE4-42F4-805E-10310503DA21}"/>
              </a:ext>
            </a:extLst>
          </p:cNvPr>
          <p:cNvSpPr txBox="1"/>
          <p:nvPr/>
        </p:nvSpPr>
        <p:spPr>
          <a:xfrm>
            <a:off x="6030263" y="4679641"/>
            <a:ext cx="3174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+ 10 + 10 = 26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58E3551-8220-4BBE-AC69-4F043E3BE8D0}"/>
              </a:ext>
            </a:extLst>
          </p:cNvPr>
          <p:cNvSpPr/>
          <p:nvPr/>
        </p:nvSpPr>
        <p:spPr>
          <a:xfrm>
            <a:off x="6062769" y="815927"/>
            <a:ext cx="3316573" cy="2475914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14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5" grpId="0"/>
      <p:bldP spid="17" grpId="0"/>
      <p:bldP spid="19" grpId="0"/>
      <p:bldP spid="2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AAA800F4-F488-4526-B42D-49872B9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A8CBA66-BD78-4774-B298-033CFE8F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60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BF62C23-1226-404C-B702-EA166A870B05}"/>
              </a:ext>
            </a:extLst>
          </p:cNvPr>
          <p:cNvSpPr/>
          <p:nvPr/>
        </p:nvSpPr>
        <p:spPr>
          <a:xfrm>
            <a:off x="2800774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7CE6EF1-76E3-4E0D-93C0-02B101639CE6}"/>
              </a:ext>
            </a:extLst>
          </p:cNvPr>
          <p:cNvSpPr/>
          <p:nvPr/>
        </p:nvSpPr>
        <p:spPr>
          <a:xfrm>
            <a:off x="1671231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5CC880E-F2A2-47A2-B586-5DCE2108427B}"/>
              </a:ext>
            </a:extLst>
          </p:cNvPr>
          <p:cNvSpPr/>
          <p:nvPr/>
        </p:nvSpPr>
        <p:spPr>
          <a:xfrm>
            <a:off x="3844936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FCF6B22-0CC4-495F-BACC-8AD85A85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15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D907C7A-7361-43D6-BEF7-51D8E89324DA}"/>
              </a:ext>
            </a:extLst>
          </p:cNvPr>
          <p:cNvSpPr/>
          <p:nvPr/>
        </p:nvSpPr>
        <p:spPr>
          <a:xfrm>
            <a:off x="8151529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92A71A-246E-433E-90F3-62E758814CF9}"/>
              </a:ext>
            </a:extLst>
          </p:cNvPr>
          <p:cNvSpPr/>
          <p:nvPr/>
        </p:nvSpPr>
        <p:spPr>
          <a:xfrm>
            <a:off x="7021986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30E82C2-B59B-41C6-A19B-705D8C04398A}"/>
              </a:ext>
            </a:extLst>
          </p:cNvPr>
          <p:cNvSpPr/>
          <p:nvPr/>
        </p:nvSpPr>
        <p:spPr>
          <a:xfrm>
            <a:off x="9195691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C5367EA-9B43-46CB-8115-C8D2B230F50C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22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(7-dars, 19-bet)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>
            <a:extLst>
              <a:ext uri="{FF2B5EF4-FFF2-40B4-BE49-F238E27FC236}">
                <a16:creationId xmlns:a16="http://schemas.microsoft.com/office/drawing/2014/main" id="{F86D590D-B49A-4FEF-B562-EDBA0E946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A6786F5-6501-4C72-81E4-65782F6D8E6C}"/>
              </a:ext>
            </a:extLst>
          </p:cNvPr>
          <p:cNvSpPr/>
          <p:nvPr/>
        </p:nvSpPr>
        <p:spPr>
          <a:xfrm>
            <a:off x="4009293" y="412873"/>
            <a:ext cx="3528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5-misol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7027AD-16A0-469E-B400-9920887209A2}"/>
              </a:ext>
            </a:extLst>
          </p:cNvPr>
          <p:cNvSpPr txBox="1"/>
          <p:nvPr/>
        </p:nvSpPr>
        <p:spPr>
          <a:xfrm>
            <a:off x="1814732" y="1064948"/>
            <a:ext cx="8665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juftlikdagi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C915CFF-580A-44BF-B946-8AAE12412989}"/>
              </a:ext>
            </a:extLst>
          </p:cNvPr>
          <p:cNvSpPr/>
          <p:nvPr/>
        </p:nvSpPr>
        <p:spPr>
          <a:xfrm>
            <a:off x="1688126" y="2475913"/>
            <a:ext cx="801859" cy="5169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1A9261A-E376-4E2E-A7A5-8BFBFE1BB209}"/>
              </a:ext>
            </a:extLst>
          </p:cNvPr>
          <p:cNvSpPr/>
          <p:nvPr/>
        </p:nvSpPr>
        <p:spPr>
          <a:xfrm>
            <a:off x="2572045" y="2475913"/>
            <a:ext cx="801859" cy="5169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B455BCA-CB07-4D0D-ABBC-5A43F722ED44}"/>
              </a:ext>
            </a:extLst>
          </p:cNvPr>
          <p:cNvSpPr/>
          <p:nvPr/>
        </p:nvSpPr>
        <p:spPr>
          <a:xfrm>
            <a:off x="3627122" y="2473565"/>
            <a:ext cx="801859" cy="51698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9EF19C9-0EDA-4164-97EC-E73EF42CF021}"/>
              </a:ext>
            </a:extLst>
          </p:cNvPr>
          <p:cNvSpPr/>
          <p:nvPr/>
        </p:nvSpPr>
        <p:spPr>
          <a:xfrm>
            <a:off x="4496971" y="2473565"/>
            <a:ext cx="801859" cy="51698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C9EE86CE-95E4-4B14-A200-098F49A3B17D}"/>
              </a:ext>
            </a:extLst>
          </p:cNvPr>
          <p:cNvSpPr/>
          <p:nvPr/>
        </p:nvSpPr>
        <p:spPr>
          <a:xfrm>
            <a:off x="5523917" y="2485285"/>
            <a:ext cx="801859" cy="516988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1D7C390-8BCB-400D-BFFB-5BD242D5A450}"/>
              </a:ext>
            </a:extLst>
          </p:cNvPr>
          <p:cNvSpPr/>
          <p:nvPr/>
        </p:nvSpPr>
        <p:spPr>
          <a:xfrm>
            <a:off x="6421905" y="2485285"/>
            <a:ext cx="801859" cy="516988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B9FA4F0-03E1-4219-A860-50A0D5CB5171}"/>
              </a:ext>
            </a:extLst>
          </p:cNvPr>
          <p:cNvSpPr/>
          <p:nvPr/>
        </p:nvSpPr>
        <p:spPr>
          <a:xfrm>
            <a:off x="7430090" y="2473565"/>
            <a:ext cx="801859" cy="516988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19E29674-9946-4820-9EE8-405C548876D1}"/>
              </a:ext>
            </a:extLst>
          </p:cNvPr>
          <p:cNvSpPr/>
          <p:nvPr/>
        </p:nvSpPr>
        <p:spPr>
          <a:xfrm>
            <a:off x="8297600" y="2466143"/>
            <a:ext cx="801859" cy="516988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14CC2C49-4BED-4DA3-8ABC-9D153A9762C1}"/>
              </a:ext>
            </a:extLst>
          </p:cNvPr>
          <p:cNvSpPr/>
          <p:nvPr/>
        </p:nvSpPr>
        <p:spPr>
          <a:xfrm>
            <a:off x="9324546" y="2466143"/>
            <a:ext cx="801859" cy="516988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1170C37-1AA8-4DAD-8F7E-225AA51B6CE3}"/>
              </a:ext>
            </a:extLst>
          </p:cNvPr>
          <p:cNvSpPr/>
          <p:nvPr/>
        </p:nvSpPr>
        <p:spPr>
          <a:xfrm>
            <a:off x="10194395" y="2466143"/>
            <a:ext cx="801859" cy="516988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E62171-D0E2-4254-8F17-4514EB240895}"/>
              </a:ext>
            </a:extLst>
          </p:cNvPr>
          <p:cNvSpPr txBox="1"/>
          <p:nvPr/>
        </p:nvSpPr>
        <p:spPr>
          <a:xfrm>
            <a:off x="1473591" y="3326491"/>
            <a:ext cx="21969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+ 3 = 30 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+ 2 = 50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7B4B2D-842A-46A4-9CE1-870F2CAFA720}"/>
              </a:ext>
            </a:extLst>
          </p:cNvPr>
          <p:cNvSpPr txBox="1"/>
          <p:nvPr/>
        </p:nvSpPr>
        <p:spPr>
          <a:xfrm>
            <a:off x="4239069" y="3314309"/>
            <a:ext cx="21969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+ 54 = 60 </a:t>
            </a:r>
          </a:p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+ 46 = 50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DE13AF-7E44-475B-88B9-34C6CD1E4861}"/>
              </a:ext>
            </a:extLst>
          </p:cNvPr>
          <p:cNvSpPr txBox="1"/>
          <p:nvPr/>
        </p:nvSpPr>
        <p:spPr>
          <a:xfrm>
            <a:off x="6902552" y="3315642"/>
            <a:ext cx="2196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+ 9 = 90 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C8CD757-0966-4F28-96D8-6865E35B2760}"/>
              </a:ext>
            </a:extLst>
          </p:cNvPr>
          <p:cNvCxnSpPr/>
          <p:nvPr/>
        </p:nvCxnSpPr>
        <p:spPr>
          <a:xfrm>
            <a:off x="3430176" y="4135902"/>
            <a:ext cx="865165" cy="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трелка: изогнутая вниз 5">
            <a:extLst>
              <a:ext uri="{FF2B5EF4-FFF2-40B4-BE49-F238E27FC236}">
                <a16:creationId xmlns:a16="http://schemas.microsoft.com/office/drawing/2014/main" id="{D82E3F47-C0B2-4352-BE73-A09644642D36}"/>
              </a:ext>
            </a:extLst>
          </p:cNvPr>
          <p:cNvSpPr/>
          <p:nvPr/>
        </p:nvSpPr>
        <p:spPr>
          <a:xfrm>
            <a:off x="4428981" y="1772529"/>
            <a:ext cx="3983499" cy="693614"/>
          </a:xfrm>
          <a:prstGeom prst="curvedDownArrow">
            <a:avLst/>
          </a:prstGeom>
          <a:solidFill>
            <a:srgbClr val="FFC000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65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37581389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B3DF97EF-DC99-465F-916C-F2594217D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1057E1-B58D-4F51-8AD3-077F49ECFE02}"/>
              </a:ext>
            </a:extLst>
          </p:cNvPr>
          <p:cNvSpPr/>
          <p:nvPr/>
        </p:nvSpPr>
        <p:spPr>
          <a:xfrm>
            <a:off x="4388321" y="48686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1F5B8-D03D-43D7-B5FA-B3CB1B1C5D27}"/>
              </a:ext>
            </a:extLst>
          </p:cNvPr>
          <p:cNvSpPr txBox="1"/>
          <p:nvPr/>
        </p:nvSpPr>
        <p:spPr>
          <a:xfrm>
            <a:off x="2384175" y="973722"/>
            <a:ext cx="730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Hisoblashni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F97715-0B02-40BD-AB2D-7C7F1F032D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4" t="3590" r="1096" b="3168"/>
          <a:stretch/>
        </p:blipFill>
        <p:spPr>
          <a:xfrm>
            <a:off x="1434905" y="2237135"/>
            <a:ext cx="9650438" cy="2383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877C8C-C2A2-463E-9685-0BC3D44C043F}"/>
              </a:ext>
            </a:extLst>
          </p:cNvPr>
          <p:cNvSpPr/>
          <p:nvPr/>
        </p:nvSpPr>
        <p:spPr>
          <a:xfrm>
            <a:off x="3024550" y="3429000"/>
            <a:ext cx="647114" cy="5240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2474D73-71C6-4330-9939-560E125835AB}"/>
              </a:ext>
            </a:extLst>
          </p:cNvPr>
          <p:cNvSpPr/>
          <p:nvPr/>
        </p:nvSpPr>
        <p:spPr>
          <a:xfrm>
            <a:off x="3472372" y="3953022"/>
            <a:ext cx="647114" cy="5240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175A8D2-8178-44AC-A940-DDFE1141FA45}"/>
              </a:ext>
            </a:extLst>
          </p:cNvPr>
          <p:cNvSpPr/>
          <p:nvPr/>
        </p:nvSpPr>
        <p:spPr>
          <a:xfrm>
            <a:off x="3472372" y="2380956"/>
            <a:ext cx="647114" cy="5240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40529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>
            <a:extLst>
              <a:ext uri="{FF2B5EF4-FFF2-40B4-BE49-F238E27FC236}">
                <a16:creationId xmlns:a16="http://schemas.microsoft.com/office/drawing/2014/main" id="{6A6C2715-393D-45AD-8C0D-4AD3A9288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0C6161-F482-4F53-B9A1-E1FC7BE54E1D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2-misol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970FC-250E-44DC-B11C-083B3F40E6A1}"/>
              </a:ext>
            </a:extLst>
          </p:cNvPr>
          <p:cNvSpPr txBox="1"/>
          <p:nvPr/>
        </p:nvSpPr>
        <p:spPr>
          <a:xfrm>
            <a:off x="4909625" y="1077144"/>
            <a:ext cx="261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9BE1875-DFFF-4F6B-9BD7-396B4B02A922}"/>
              </a:ext>
            </a:extLst>
          </p:cNvPr>
          <p:cNvSpPr/>
          <p:nvPr/>
        </p:nvSpPr>
        <p:spPr>
          <a:xfrm>
            <a:off x="2208630" y="2439922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0D107F8-0618-463C-85CE-E717348DDE2A}"/>
              </a:ext>
            </a:extLst>
          </p:cNvPr>
          <p:cNvSpPr/>
          <p:nvPr/>
        </p:nvSpPr>
        <p:spPr>
          <a:xfrm>
            <a:off x="4197942" y="2439922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FFB8D98-F735-4108-9472-AB1BDABD4537}"/>
              </a:ext>
            </a:extLst>
          </p:cNvPr>
          <p:cNvGrpSpPr/>
          <p:nvPr/>
        </p:nvGrpSpPr>
        <p:grpSpPr>
          <a:xfrm>
            <a:off x="1709224" y="3044376"/>
            <a:ext cx="1793631" cy="1129898"/>
            <a:chOff x="583809" y="3044376"/>
            <a:chExt cx="1793631" cy="1129898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D50287A4-FEDD-4C95-ACD6-382FB5B16D0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7F3889E0-8A0F-443A-AC38-69B9944470B5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74C4FD0-1118-4EC6-ABF7-39C463460CDC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09D22C9A-5153-49BD-B423-0B2C79B29BE9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:a16="http://schemas.microsoft.com/office/drawing/2014/main" id="{694129BF-2C2C-43D8-B637-289D9231E517}"/>
              </a:ext>
            </a:extLst>
          </p:cNvPr>
          <p:cNvSpPr/>
          <p:nvPr/>
        </p:nvSpPr>
        <p:spPr>
          <a:xfrm rot="1527102">
            <a:off x="2846766" y="2458040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1E07F47-0578-4DBD-836C-2F6B6BDC22FA}"/>
              </a:ext>
            </a:extLst>
          </p:cNvPr>
          <p:cNvSpPr/>
          <p:nvPr/>
        </p:nvSpPr>
        <p:spPr>
          <a:xfrm>
            <a:off x="1779439" y="4362275"/>
            <a:ext cx="1769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994CA28-934E-438C-AAF9-CD551D24EF76}"/>
              </a:ext>
            </a:extLst>
          </p:cNvPr>
          <p:cNvSpPr/>
          <p:nvPr/>
        </p:nvSpPr>
        <p:spPr>
          <a:xfrm>
            <a:off x="3270387" y="437392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B42B69A-4BBA-417C-9DF8-0BFF67BD2A7A}"/>
              </a:ext>
            </a:extLst>
          </p:cNvPr>
          <p:cNvSpPr/>
          <p:nvPr/>
        </p:nvSpPr>
        <p:spPr>
          <a:xfrm>
            <a:off x="7833362" y="243757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0B91ED4-2BF4-4A9F-8F6E-B0DD6B3E5A05}"/>
              </a:ext>
            </a:extLst>
          </p:cNvPr>
          <p:cNvSpPr/>
          <p:nvPr/>
        </p:nvSpPr>
        <p:spPr>
          <a:xfrm>
            <a:off x="9822674" y="243757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040FE4B-34A7-417F-B97D-A915300A3D60}"/>
              </a:ext>
            </a:extLst>
          </p:cNvPr>
          <p:cNvGrpSpPr/>
          <p:nvPr/>
        </p:nvGrpSpPr>
        <p:grpSpPr>
          <a:xfrm>
            <a:off x="7333956" y="3042031"/>
            <a:ext cx="1793631" cy="1129898"/>
            <a:chOff x="583809" y="3044376"/>
            <a:chExt cx="1793631" cy="1129898"/>
          </a:xfrm>
        </p:grpSpPr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E6606CE7-776E-495E-B7D8-5BAA7649122D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15F1EC0E-4778-4E37-A18E-4DC6FED71218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E0B0E4B1-8537-4566-90E8-BAE3F01C3155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E81656CD-5866-4315-8125-45EE0BEBD27C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31" name="Овал 30">
            <a:extLst>
              <a:ext uri="{FF2B5EF4-FFF2-40B4-BE49-F238E27FC236}">
                <a16:creationId xmlns:a16="http://schemas.microsoft.com/office/drawing/2014/main" id="{8EC657F1-B285-451E-9E0F-DFBD9C38AE63}"/>
              </a:ext>
            </a:extLst>
          </p:cNvPr>
          <p:cNvSpPr/>
          <p:nvPr/>
        </p:nvSpPr>
        <p:spPr>
          <a:xfrm rot="1527102">
            <a:off x="8471498" y="2455695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0924456-4A77-4BA7-B619-FC424A2CEFC5}"/>
              </a:ext>
            </a:extLst>
          </p:cNvPr>
          <p:cNvSpPr/>
          <p:nvPr/>
        </p:nvSpPr>
        <p:spPr>
          <a:xfrm>
            <a:off x="7416996" y="440180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0BA3A-277C-4CBD-9590-7F0F1F5EEEB4}"/>
              </a:ext>
            </a:extLst>
          </p:cNvPr>
          <p:cNvSpPr/>
          <p:nvPr/>
        </p:nvSpPr>
        <p:spPr>
          <a:xfrm>
            <a:off x="9021891" y="4383648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CE76107-EC7B-4DDC-9F86-A08166B34990}"/>
              </a:ext>
            </a:extLst>
          </p:cNvPr>
          <p:cNvSpPr/>
          <p:nvPr/>
        </p:nvSpPr>
        <p:spPr>
          <a:xfrm>
            <a:off x="1779439" y="4983940"/>
            <a:ext cx="22928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135FB80F-47BA-4230-B2F1-01D4C0B4FA27}"/>
              </a:ext>
            </a:extLst>
          </p:cNvPr>
          <p:cNvSpPr/>
          <p:nvPr/>
        </p:nvSpPr>
        <p:spPr>
          <a:xfrm>
            <a:off x="3779014" y="4957014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7C916E1-31AB-44CF-BEE0-7D5449A23CF1}"/>
              </a:ext>
            </a:extLst>
          </p:cNvPr>
          <p:cNvSpPr/>
          <p:nvPr/>
        </p:nvSpPr>
        <p:spPr>
          <a:xfrm>
            <a:off x="7400580" y="5032515"/>
            <a:ext cx="24220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FAB0756-DE5E-40B1-B291-17D9F24FF8BB}"/>
              </a:ext>
            </a:extLst>
          </p:cNvPr>
          <p:cNvSpPr/>
          <p:nvPr/>
        </p:nvSpPr>
        <p:spPr>
          <a:xfrm>
            <a:off x="9419400" y="499703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22" grpId="0"/>
      <p:bldP spid="23" grpId="0"/>
      <p:bldP spid="25" grpId="0"/>
      <p:bldP spid="31" grpId="0" animBg="1"/>
      <p:bldP spid="32" grpId="0"/>
      <p:bldP spid="33" grpId="0"/>
      <p:bldP spid="36" grpId="0"/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>
            <a:extLst>
              <a:ext uri="{FF2B5EF4-FFF2-40B4-BE49-F238E27FC236}">
                <a16:creationId xmlns:a16="http://schemas.microsoft.com/office/drawing/2014/main" id="{6A6C2715-393D-45AD-8C0D-4AD3A9288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0C6161-F482-4F53-B9A1-E1FC7BE54E1D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2-misol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970FC-250E-44DC-B11C-083B3F40E6A1}"/>
              </a:ext>
            </a:extLst>
          </p:cNvPr>
          <p:cNvSpPr txBox="1"/>
          <p:nvPr/>
        </p:nvSpPr>
        <p:spPr>
          <a:xfrm>
            <a:off x="4909625" y="1077144"/>
            <a:ext cx="261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9BE1875-DFFF-4F6B-9BD7-396B4B02A922}"/>
              </a:ext>
            </a:extLst>
          </p:cNvPr>
          <p:cNvSpPr/>
          <p:nvPr/>
        </p:nvSpPr>
        <p:spPr>
          <a:xfrm>
            <a:off x="2208630" y="2439922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0D107F8-0618-463C-85CE-E717348DDE2A}"/>
              </a:ext>
            </a:extLst>
          </p:cNvPr>
          <p:cNvSpPr/>
          <p:nvPr/>
        </p:nvSpPr>
        <p:spPr>
          <a:xfrm>
            <a:off x="4197942" y="2439922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FFB8D98-F735-4108-9472-AB1BDABD4537}"/>
              </a:ext>
            </a:extLst>
          </p:cNvPr>
          <p:cNvGrpSpPr/>
          <p:nvPr/>
        </p:nvGrpSpPr>
        <p:grpSpPr>
          <a:xfrm>
            <a:off x="1709224" y="3044376"/>
            <a:ext cx="1793631" cy="1129898"/>
            <a:chOff x="583809" y="3044376"/>
            <a:chExt cx="1793631" cy="1129898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D50287A4-FEDD-4C95-ACD6-382FB5B16D0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7F3889E0-8A0F-443A-AC38-69B9944470B5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74C4FD0-1118-4EC6-ABF7-39C463460CDC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09D22C9A-5153-49BD-B423-0B2C79B29BE9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:a16="http://schemas.microsoft.com/office/drawing/2014/main" id="{694129BF-2C2C-43D8-B637-289D9231E517}"/>
              </a:ext>
            </a:extLst>
          </p:cNvPr>
          <p:cNvSpPr/>
          <p:nvPr/>
        </p:nvSpPr>
        <p:spPr>
          <a:xfrm rot="1527102">
            <a:off x="2846766" y="2458040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1E07F47-0578-4DBD-836C-2F6B6BDC22FA}"/>
              </a:ext>
            </a:extLst>
          </p:cNvPr>
          <p:cNvSpPr/>
          <p:nvPr/>
        </p:nvSpPr>
        <p:spPr>
          <a:xfrm>
            <a:off x="1779439" y="4362275"/>
            <a:ext cx="1769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994CA28-934E-438C-AAF9-CD551D24EF76}"/>
              </a:ext>
            </a:extLst>
          </p:cNvPr>
          <p:cNvSpPr/>
          <p:nvPr/>
        </p:nvSpPr>
        <p:spPr>
          <a:xfrm>
            <a:off x="3270387" y="437392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B42B69A-4BBA-417C-9DF8-0BFF67BD2A7A}"/>
              </a:ext>
            </a:extLst>
          </p:cNvPr>
          <p:cNvSpPr/>
          <p:nvPr/>
        </p:nvSpPr>
        <p:spPr>
          <a:xfrm>
            <a:off x="7833362" y="243757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0B91ED4-2BF4-4A9F-8F6E-B0DD6B3E5A05}"/>
              </a:ext>
            </a:extLst>
          </p:cNvPr>
          <p:cNvSpPr/>
          <p:nvPr/>
        </p:nvSpPr>
        <p:spPr>
          <a:xfrm>
            <a:off x="9822674" y="243757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4000" dirty="0">
              <a:solidFill>
                <a:srgbClr val="00B050"/>
              </a:solidFill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040FE4B-34A7-417F-B97D-A915300A3D60}"/>
              </a:ext>
            </a:extLst>
          </p:cNvPr>
          <p:cNvGrpSpPr/>
          <p:nvPr/>
        </p:nvGrpSpPr>
        <p:grpSpPr>
          <a:xfrm>
            <a:off x="7333956" y="3042031"/>
            <a:ext cx="1793631" cy="1129898"/>
            <a:chOff x="583809" y="3044376"/>
            <a:chExt cx="1793631" cy="1129898"/>
          </a:xfrm>
        </p:grpSpPr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E6606CE7-776E-495E-B7D8-5BAA7649122D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15F1EC0E-4778-4E37-A18E-4DC6FED71218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E0B0E4B1-8537-4566-90E8-BAE3F01C3155}"/>
                </a:ext>
              </a:extLst>
            </p:cNvPr>
            <p:cNvSpPr/>
            <p:nvPr/>
          </p:nvSpPr>
          <p:spPr>
            <a:xfrm>
              <a:off x="583809" y="3589499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E81656CD-5866-4315-8125-45EE0BEBD27C}"/>
                </a:ext>
              </a:extLst>
            </p:cNvPr>
            <p:cNvSpPr/>
            <p:nvPr/>
          </p:nvSpPr>
          <p:spPr>
            <a:xfrm>
              <a:off x="1505244" y="3589498"/>
              <a:ext cx="872196" cy="584775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</p:grpSp>
      <p:sp>
        <p:nvSpPr>
          <p:cNvPr id="31" name="Овал 30">
            <a:extLst>
              <a:ext uri="{FF2B5EF4-FFF2-40B4-BE49-F238E27FC236}">
                <a16:creationId xmlns:a16="http://schemas.microsoft.com/office/drawing/2014/main" id="{8EC657F1-B285-451E-9E0F-DFBD9C38AE63}"/>
              </a:ext>
            </a:extLst>
          </p:cNvPr>
          <p:cNvSpPr/>
          <p:nvPr/>
        </p:nvSpPr>
        <p:spPr>
          <a:xfrm rot="1527102">
            <a:off x="8471498" y="2455695"/>
            <a:ext cx="847243" cy="191872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0924456-4A77-4BA7-B619-FC424A2CEFC5}"/>
              </a:ext>
            </a:extLst>
          </p:cNvPr>
          <p:cNvSpPr/>
          <p:nvPr/>
        </p:nvSpPr>
        <p:spPr>
          <a:xfrm>
            <a:off x="7416996" y="4401807"/>
            <a:ext cx="212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0BA3A-277C-4CBD-9590-7F0F1F5EEEB4}"/>
              </a:ext>
            </a:extLst>
          </p:cNvPr>
          <p:cNvSpPr/>
          <p:nvPr/>
        </p:nvSpPr>
        <p:spPr>
          <a:xfrm>
            <a:off x="9021891" y="4383648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CE76107-EC7B-4DDC-9F86-A08166B34990}"/>
              </a:ext>
            </a:extLst>
          </p:cNvPr>
          <p:cNvSpPr/>
          <p:nvPr/>
        </p:nvSpPr>
        <p:spPr>
          <a:xfrm>
            <a:off x="1779439" y="4983940"/>
            <a:ext cx="22928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135FB80F-47BA-4230-B2F1-01D4C0B4FA27}"/>
              </a:ext>
            </a:extLst>
          </p:cNvPr>
          <p:cNvSpPr/>
          <p:nvPr/>
        </p:nvSpPr>
        <p:spPr>
          <a:xfrm>
            <a:off x="3779014" y="4957014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7C916E1-31AB-44CF-BEE0-7D5449A23CF1}"/>
              </a:ext>
            </a:extLst>
          </p:cNvPr>
          <p:cNvSpPr/>
          <p:nvPr/>
        </p:nvSpPr>
        <p:spPr>
          <a:xfrm>
            <a:off x="7400580" y="5032515"/>
            <a:ext cx="24220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FAB0756-DE5E-40B1-B291-17D9F24FF8BB}"/>
              </a:ext>
            </a:extLst>
          </p:cNvPr>
          <p:cNvSpPr/>
          <p:nvPr/>
        </p:nvSpPr>
        <p:spPr>
          <a:xfrm>
            <a:off x="9419400" y="4997037"/>
            <a:ext cx="801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72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22" grpId="0"/>
      <p:bldP spid="23" grpId="0"/>
      <p:bldP spid="25" grpId="0"/>
      <p:bldP spid="31" grpId="0" animBg="1"/>
      <p:bldP spid="32" grpId="0"/>
      <p:bldP spid="33" grpId="0"/>
      <p:bldP spid="36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295D624-5344-4B77-89EB-FC4EF3CAD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5A877D-27DC-46E1-89F0-B8CEA7D15205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48023B-CF2F-4BD6-ADB1-0DD99D3063C1}"/>
              </a:ext>
            </a:extLst>
          </p:cNvPr>
          <p:cNvSpPr/>
          <p:nvPr/>
        </p:nvSpPr>
        <p:spPr>
          <a:xfrm>
            <a:off x="5693512" y="1905505"/>
            <a:ext cx="54887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Iroda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bellashuv”da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ta masala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Ulardan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ikkitasini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6EB5C7-0A29-480E-B24B-DC6AC966E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772" r="8393"/>
          <a:stretch/>
        </p:blipFill>
        <p:spPr>
          <a:xfrm>
            <a:off x="1609193" y="2015087"/>
            <a:ext cx="3831101" cy="282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33442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5531</TotalTime>
  <Words>368</Words>
  <Application>Microsoft Office PowerPoint</Application>
  <PresentationFormat>Широкоэкранный</PresentationFormat>
  <Paragraphs>104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26</cp:revision>
  <dcterms:created xsi:type="dcterms:W3CDTF">2021-08-13T19:28:58Z</dcterms:created>
  <dcterms:modified xsi:type="dcterms:W3CDTF">2021-08-26T16:58:57Z</dcterms:modified>
</cp:coreProperties>
</file>