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7" r:id="rId2"/>
    <p:sldId id="274" r:id="rId3"/>
    <p:sldId id="276" r:id="rId4"/>
    <p:sldId id="489" r:id="rId5"/>
    <p:sldId id="421" r:id="rId6"/>
    <p:sldId id="483" r:id="rId7"/>
    <p:sldId id="497" r:id="rId8"/>
    <p:sldId id="499" r:id="rId9"/>
    <p:sldId id="500" r:id="rId10"/>
    <p:sldId id="498" r:id="rId11"/>
    <p:sldId id="319" r:id="rId12"/>
    <p:sldId id="496" r:id="rId13"/>
    <p:sldId id="321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745B1"/>
    <a:srgbClr val="FFFFFF"/>
    <a:srgbClr val="FF3399"/>
    <a:srgbClr val="BAC345"/>
    <a:srgbClr val="AE12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1264C4B-C2FD-4F21-9BA4-7A84F0F26752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24890AA-4CA7-4BCF-B807-0BED25ECCFCB}">
      <dgm:prSet phldrT="[Текст]"/>
      <dgm:spPr/>
      <dgm:t>
        <a:bodyPr/>
        <a:lstStyle/>
        <a:p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Ifodalarni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hisoblaymiz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B97FC7F-A175-49C2-9A7A-3C5BF0F24079}" type="parTrans" cxnId="{35FCD259-2A61-42F1-A5F5-830E308C0A14}">
      <dgm:prSet/>
      <dgm:spPr/>
      <dgm:t>
        <a:bodyPr/>
        <a:lstStyle/>
        <a:p>
          <a:endParaRPr lang="ru-RU"/>
        </a:p>
      </dgm:t>
    </dgm:pt>
    <dgm:pt modelId="{BDF63638-96D8-4D13-A056-5E3908C6885E}" type="sibTrans" cxnId="{35FCD259-2A61-42F1-A5F5-830E308C0A14}">
      <dgm:prSet/>
      <dgm:spPr/>
      <dgm:t>
        <a:bodyPr/>
        <a:lstStyle/>
        <a:p>
          <a:endParaRPr lang="ru-RU"/>
        </a:p>
      </dgm:t>
    </dgm:pt>
    <dgm:pt modelId="{CBCE1884-AEF2-4794-B8E5-E7C60E286178}">
      <dgm:prSet phldrT="[Текст]"/>
      <dgm:spPr/>
      <dgm:t>
        <a:bodyPr/>
        <a:lstStyle/>
        <a:p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Masalalar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yechamiz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AC4A897-58E1-43EC-B5E8-F5DF8B4FFD91}" type="parTrans" cxnId="{690A978E-7B5D-4A10-AD79-F10EF63E97C3}">
      <dgm:prSet/>
      <dgm:spPr/>
      <dgm:t>
        <a:bodyPr/>
        <a:lstStyle/>
        <a:p>
          <a:endParaRPr lang="ru-RU"/>
        </a:p>
      </dgm:t>
    </dgm:pt>
    <dgm:pt modelId="{E3BED436-F3DC-4679-8C1A-61CC921AEAC6}" type="sibTrans" cxnId="{690A978E-7B5D-4A10-AD79-F10EF63E97C3}">
      <dgm:prSet/>
      <dgm:spPr/>
      <dgm:t>
        <a:bodyPr/>
        <a:lstStyle/>
        <a:p>
          <a:endParaRPr lang="ru-RU"/>
        </a:p>
      </dgm:t>
    </dgm:pt>
    <dgm:pt modelId="{23BA962F-F2B2-4BDD-9F6D-04B0FBBE6BB6}">
      <dgm:prSet phldrT="[Текст]"/>
      <dgm:spPr/>
      <dgm:t>
        <a:bodyPr/>
        <a:lstStyle/>
        <a:p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Geometrik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shakllar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02B7AB0-724C-4708-A8FB-51683A98EBCA}" type="parTrans" cxnId="{4E6FEABD-FAD6-4365-B6ED-3E81C9A6E33A}">
      <dgm:prSet/>
      <dgm:spPr/>
      <dgm:t>
        <a:bodyPr/>
        <a:lstStyle/>
        <a:p>
          <a:endParaRPr lang="ru-RU"/>
        </a:p>
      </dgm:t>
    </dgm:pt>
    <dgm:pt modelId="{7CD37EC7-3E68-4F00-813A-6F5AF631CD89}" type="sibTrans" cxnId="{4E6FEABD-FAD6-4365-B6ED-3E81C9A6E33A}">
      <dgm:prSet/>
      <dgm:spPr/>
      <dgm:t>
        <a:bodyPr/>
        <a:lstStyle/>
        <a:p>
          <a:endParaRPr lang="ru-RU"/>
        </a:p>
      </dgm:t>
    </dgm:pt>
    <dgm:pt modelId="{1EB5BD5A-6D93-4661-BE98-1C74BD927976}" type="pres">
      <dgm:prSet presAssocID="{E1264C4B-C2FD-4F21-9BA4-7A84F0F26752}" presName="Name0" presStyleCnt="0">
        <dgm:presLayoutVars>
          <dgm:chMax val="7"/>
          <dgm:chPref val="7"/>
          <dgm:dir/>
        </dgm:presLayoutVars>
      </dgm:prSet>
      <dgm:spPr/>
    </dgm:pt>
    <dgm:pt modelId="{CBB2BC13-9F65-44B5-A46B-AE143739BF64}" type="pres">
      <dgm:prSet presAssocID="{E1264C4B-C2FD-4F21-9BA4-7A84F0F26752}" presName="Name1" presStyleCnt="0"/>
      <dgm:spPr/>
    </dgm:pt>
    <dgm:pt modelId="{03FDB603-F1DB-4933-8E63-5F5452C1DB17}" type="pres">
      <dgm:prSet presAssocID="{E1264C4B-C2FD-4F21-9BA4-7A84F0F26752}" presName="cycle" presStyleCnt="0"/>
      <dgm:spPr/>
    </dgm:pt>
    <dgm:pt modelId="{832A389E-647E-4783-B964-EDEF9B6E7347}" type="pres">
      <dgm:prSet presAssocID="{E1264C4B-C2FD-4F21-9BA4-7A84F0F26752}" presName="srcNode" presStyleLbl="node1" presStyleIdx="0" presStyleCnt="3"/>
      <dgm:spPr/>
    </dgm:pt>
    <dgm:pt modelId="{799B049F-5538-463A-A189-89C24B286C56}" type="pres">
      <dgm:prSet presAssocID="{E1264C4B-C2FD-4F21-9BA4-7A84F0F26752}" presName="conn" presStyleLbl="parChTrans1D2" presStyleIdx="0" presStyleCnt="1"/>
      <dgm:spPr/>
    </dgm:pt>
    <dgm:pt modelId="{B6BB8896-C02B-4046-B8D6-59BF867B46D2}" type="pres">
      <dgm:prSet presAssocID="{E1264C4B-C2FD-4F21-9BA4-7A84F0F26752}" presName="extraNode" presStyleLbl="node1" presStyleIdx="0" presStyleCnt="3"/>
      <dgm:spPr/>
    </dgm:pt>
    <dgm:pt modelId="{547E438B-95C0-4BEB-AD8D-0F36B5545A2F}" type="pres">
      <dgm:prSet presAssocID="{E1264C4B-C2FD-4F21-9BA4-7A84F0F26752}" presName="dstNode" presStyleLbl="node1" presStyleIdx="0" presStyleCnt="3"/>
      <dgm:spPr/>
    </dgm:pt>
    <dgm:pt modelId="{72DD75F2-466F-4222-AFEA-AB38CA1EFBCA}" type="pres">
      <dgm:prSet presAssocID="{A24890AA-4CA7-4BCF-B807-0BED25ECCFCB}" presName="text_1" presStyleLbl="node1" presStyleIdx="0" presStyleCnt="3">
        <dgm:presLayoutVars>
          <dgm:bulletEnabled val="1"/>
        </dgm:presLayoutVars>
      </dgm:prSet>
      <dgm:spPr/>
    </dgm:pt>
    <dgm:pt modelId="{DFA75688-6BB6-4A2D-8CAA-89B0F12F69AD}" type="pres">
      <dgm:prSet presAssocID="{A24890AA-4CA7-4BCF-B807-0BED25ECCFCB}" presName="accent_1" presStyleCnt="0"/>
      <dgm:spPr/>
    </dgm:pt>
    <dgm:pt modelId="{585B208A-1937-4084-8BD7-6C135AD8B775}" type="pres">
      <dgm:prSet presAssocID="{A24890AA-4CA7-4BCF-B807-0BED25ECCFCB}" presName="accentRepeatNode" presStyleLbl="solidFgAcc1" presStyleIdx="0" presStyleCnt="3"/>
      <dgm:spPr>
        <a:solidFill>
          <a:schemeClr val="accent3">
            <a:lumMod val="40000"/>
            <a:lumOff val="60000"/>
          </a:schemeClr>
        </a:solidFill>
      </dgm:spPr>
    </dgm:pt>
    <dgm:pt modelId="{FEA77B8D-F546-4CBE-9CFE-7528CE77471F}" type="pres">
      <dgm:prSet presAssocID="{CBCE1884-AEF2-4794-B8E5-E7C60E286178}" presName="text_2" presStyleLbl="node1" presStyleIdx="1" presStyleCnt="3">
        <dgm:presLayoutVars>
          <dgm:bulletEnabled val="1"/>
        </dgm:presLayoutVars>
      </dgm:prSet>
      <dgm:spPr/>
    </dgm:pt>
    <dgm:pt modelId="{B43053C3-9A9B-44D5-A18F-993A179CDE71}" type="pres">
      <dgm:prSet presAssocID="{CBCE1884-AEF2-4794-B8E5-E7C60E286178}" presName="accent_2" presStyleCnt="0"/>
      <dgm:spPr/>
    </dgm:pt>
    <dgm:pt modelId="{856B0993-2243-464A-856C-033687F97A34}" type="pres">
      <dgm:prSet presAssocID="{CBCE1884-AEF2-4794-B8E5-E7C60E286178}" presName="accentRepeatNode" presStyleLbl="solidFgAcc1" presStyleIdx="1" presStyleCnt="3"/>
      <dgm:spPr>
        <a:solidFill>
          <a:schemeClr val="accent2">
            <a:lumMod val="60000"/>
            <a:lumOff val="40000"/>
          </a:schemeClr>
        </a:solidFill>
      </dgm:spPr>
    </dgm:pt>
    <dgm:pt modelId="{6F4780F7-75A9-4BD7-8EEF-A043D4F8E33A}" type="pres">
      <dgm:prSet presAssocID="{23BA962F-F2B2-4BDD-9F6D-04B0FBBE6BB6}" presName="text_3" presStyleLbl="node1" presStyleIdx="2" presStyleCnt="3">
        <dgm:presLayoutVars>
          <dgm:bulletEnabled val="1"/>
        </dgm:presLayoutVars>
      </dgm:prSet>
      <dgm:spPr/>
    </dgm:pt>
    <dgm:pt modelId="{3554ACA8-A061-462F-878C-9672DB145E5B}" type="pres">
      <dgm:prSet presAssocID="{23BA962F-F2B2-4BDD-9F6D-04B0FBBE6BB6}" presName="accent_3" presStyleCnt="0"/>
      <dgm:spPr/>
    </dgm:pt>
    <dgm:pt modelId="{48DB1AAE-2881-45FF-BA9E-65BABF3D5649}" type="pres">
      <dgm:prSet presAssocID="{23BA962F-F2B2-4BDD-9F6D-04B0FBBE6BB6}" presName="accentRepeatNode" presStyleLbl="solidFgAcc1" presStyleIdx="2" presStyleCnt="3"/>
      <dgm:spPr>
        <a:solidFill>
          <a:schemeClr val="accent4">
            <a:lumMod val="60000"/>
            <a:lumOff val="40000"/>
          </a:schemeClr>
        </a:solidFill>
      </dgm:spPr>
    </dgm:pt>
  </dgm:ptLst>
  <dgm:cxnLst>
    <dgm:cxn modelId="{4554660F-C8C8-4405-B66C-36718336301D}" type="presOf" srcId="{CBCE1884-AEF2-4794-B8E5-E7C60E286178}" destId="{FEA77B8D-F546-4CBE-9CFE-7528CE77471F}" srcOrd="0" destOrd="0" presId="urn:microsoft.com/office/officeart/2008/layout/VerticalCurvedList"/>
    <dgm:cxn modelId="{6F063516-46C9-4D77-9D76-FF482905C6E0}" type="presOf" srcId="{23BA962F-F2B2-4BDD-9F6D-04B0FBBE6BB6}" destId="{6F4780F7-75A9-4BD7-8EEF-A043D4F8E33A}" srcOrd="0" destOrd="0" presId="urn:microsoft.com/office/officeart/2008/layout/VerticalCurvedList"/>
    <dgm:cxn modelId="{807A5858-336F-48B6-8049-5071658F9156}" type="presOf" srcId="{BDF63638-96D8-4D13-A056-5E3908C6885E}" destId="{799B049F-5538-463A-A189-89C24B286C56}" srcOrd="0" destOrd="0" presId="urn:microsoft.com/office/officeart/2008/layout/VerticalCurvedList"/>
    <dgm:cxn modelId="{35FCD259-2A61-42F1-A5F5-830E308C0A14}" srcId="{E1264C4B-C2FD-4F21-9BA4-7A84F0F26752}" destId="{A24890AA-4CA7-4BCF-B807-0BED25ECCFCB}" srcOrd="0" destOrd="0" parTransId="{0B97FC7F-A175-49C2-9A7A-3C5BF0F24079}" sibTransId="{BDF63638-96D8-4D13-A056-5E3908C6885E}"/>
    <dgm:cxn modelId="{690A978E-7B5D-4A10-AD79-F10EF63E97C3}" srcId="{E1264C4B-C2FD-4F21-9BA4-7A84F0F26752}" destId="{CBCE1884-AEF2-4794-B8E5-E7C60E286178}" srcOrd="1" destOrd="0" parTransId="{6AC4A897-58E1-43EC-B5E8-F5DF8B4FFD91}" sibTransId="{E3BED436-F3DC-4679-8C1A-61CC921AEAC6}"/>
    <dgm:cxn modelId="{4AA18095-970D-4BF5-9C4A-89ABB7F848E2}" type="presOf" srcId="{A24890AA-4CA7-4BCF-B807-0BED25ECCFCB}" destId="{72DD75F2-466F-4222-AFEA-AB38CA1EFBCA}" srcOrd="0" destOrd="0" presId="urn:microsoft.com/office/officeart/2008/layout/VerticalCurvedList"/>
    <dgm:cxn modelId="{2068FBA2-8D30-47DE-BB03-60A3ABD60375}" type="presOf" srcId="{E1264C4B-C2FD-4F21-9BA4-7A84F0F26752}" destId="{1EB5BD5A-6D93-4661-BE98-1C74BD927976}" srcOrd="0" destOrd="0" presId="urn:microsoft.com/office/officeart/2008/layout/VerticalCurvedList"/>
    <dgm:cxn modelId="{4E6FEABD-FAD6-4365-B6ED-3E81C9A6E33A}" srcId="{E1264C4B-C2FD-4F21-9BA4-7A84F0F26752}" destId="{23BA962F-F2B2-4BDD-9F6D-04B0FBBE6BB6}" srcOrd="2" destOrd="0" parTransId="{902B7AB0-724C-4708-A8FB-51683A98EBCA}" sibTransId="{7CD37EC7-3E68-4F00-813A-6F5AF631CD89}"/>
    <dgm:cxn modelId="{8DC41D2A-3CB2-4B1F-BC5C-334538D01842}" type="presParOf" srcId="{1EB5BD5A-6D93-4661-BE98-1C74BD927976}" destId="{CBB2BC13-9F65-44B5-A46B-AE143739BF64}" srcOrd="0" destOrd="0" presId="urn:microsoft.com/office/officeart/2008/layout/VerticalCurvedList"/>
    <dgm:cxn modelId="{0EC9394B-ECA3-4632-9A72-675C5C931454}" type="presParOf" srcId="{CBB2BC13-9F65-44B5-A46B-AE143739BF64}" destId="{03FDB603-F1DB-4933-8E63-5F5452C1DB17}" srcOrd="0" destOrd="0" presId="urn:microsoft.com/office/officeart/2008/layout/VerticalCurvedList"/>
    <dgm:cxn modelId="{E005113C-1ECF-4B34-9D28-C32F724E811D}" type="presParOf" srcId="{03FDB603-F1DB-4933-8E63-5F5452C1DB17}" destId="{832A389E-647E-4783-B964-EDEF9B6E7347}" srcOrd="0" destOrd="0" presId="urn:microsoft.com/office/officeart/2008/layout/VerticalCurvedList"/>
    <dgm:cxn modelId="{64CBC4EC-C062-45AB-B7EA-6E9115DFBE50}" type="presParOf" srcId="{03FDB603-F1DB-4933-8E63-5F5452C1DB17}" destId="{799B049F-5538-463A-A189-89C24B286C56}" srcOrd="1" destOrd="0" presId="urn:microsoft.com/office/officeart/2008/layout/VerticalCurvedList"/>
    <dgm:cxn modelId="{79C041C6-1851-4E70-AE4E-CF73CE1F20C5}" type="presParOf" srcId="{03FDB603-F1DB-4933-8E63-5F5452C1DB17}" destId="{B6BB8896-C02B-4046-B8D6-59BF867B46D2}" srcOrd="2" destOrd="0" presId="urn:microsoft.com/office/officeart/2008/layout/VerticalCurvedList"/>
    <dgm:cxn modelId="{A8A7B698-D2EA-4BE4-8F02-D15A7D0A6A9D}" type="presParOf" srcId="{03FDB603-F1DB-4933-8E63-5F5452C1DB17}" destId="{547E438B-95C0-4BEB-AD8D-0F36B5545A2F}" srcOrd="3" destOrd="0" presId="urn:microsoft.com/office/officeart/2008/layout/VerticalCurvedList"/>
    <dgm:cxn modelId="{17FC6AFE-0AF8-412A-8C40-DBA6D3B13743}" type="presParOf" srcId="{CBB2BC13-9F65-44B5-A46B-AE143739BF64}" destId="{72DD75F2-466F-4222-AFEA-AB38CA1EFBCA}" srcOrd="1" destOrd="0" presId="urn:microsoft.com/office/officeart/2008/layout/VerticalCurvedList"/>
    <dgm:cxn modelId="{7BE5A21E-754A-4E1C-A032-3C4A0459FE65}" type="presParOf" srcId="{CBB2BC13-9F65-44B5-A46B-AE143739BF64}" destId="{DFA75688-6BB6-4A2D-8CAA-89B0F12F69AD}" srcOrd="2" destOrd="0" presId="urn:microsoft.com/office/officeart/2008/layout/VerticalCurvedList"/>
    <dgm:cxn modelId="{82591F5D-3407-48E6-8DBB-727D160AD4F2}" type="presParOf" srcId="{DFA75688-6BB6-4A2D-8CAA-89B0F12F69AD}" destId="{585B208A-1937-4084-8BD7-6C135AD8B775}" srcOrd="0" destOrd="0" presId="urn:microsoft.com/office/officeart/2008/layout/VerticalCurvedList"/>
    <dgm:cxn modelId="{171B06D9-3725-48FC-BB88-579B78D6EA81}" type="presParOf" srcId="{CBB2BC13-9F65-44B5-A46B-AE143739BF64}" destId="{FEA77B8D-F546-4CBE-9CFE-7528CE77471F}" srcOrd="3" destOrd="0" presId="urn:microsoft.com/office/officeart/2008/layout/VerticalCurvedList"/>
    <dgm:cxn modelId="{C3B875F1-FB78-454B-81F6-174B859842F8}" type="presParOf" srcId="{CBB2BC13-9F65-44B5-A46B-AE143739BF64}" destId="{B43053C3-9A9B-44D5-A18F-993A179CDE71}" srcOrd="4" destOrd="0" presId="urn:microsoft.com/office/officeart/2008/layout/VerticalCurvedList"/>
    <dgm:cxn modelId="{770E4141-AD99-436B-992A-D4B3F5C424CE}" type="presParOf" srcId="{B43053C3-9A9B-44D5-A18F-993A179CDE71}" destId="{856B0993-2243-464A-856C-033687F97A34}" srcOrd="0" destOrd="0" presId="urn:microsoft.com/office/officeart/2008/layout/VerticalCurvedList"/>
    <dgm:cxn modelId="{178C7520-1C6A-4DFA-9A80-B1AB7EC572AA}" type="presParOf" srcId="{CBB2BC13-9F65-44B5-A46B-AE143739BF64}" destId="{6F4780F7-75A9-4BD7-8EEF-A043D4F8E33A}" srcOrd="5" destOrd="0" presId="urn:microsoft.com/office/officeart/2008/layout/VerticalCurvedList"/>
    <dgm:cxn modelId="{92000359-8D38-4099-9027-FAFC650D661C}" type="presParOf" srcId="{CBB2BC13-9F65-44B5-A46B-AE143739BF64}" destId="{3554ACA8-A061-462F-878C-9672DB145E5B}" srcOrd="6" destOrd="0" presId="urn:microsoft.com/office/officeart/2008/layout/VerticalCurvedList"/>
    <dgm:cxn modelId="{10D946F8-EB71-47FA-84ED-9A359570D206}" type="presParOf" srcId="{3554ACA8-A061-462F-878C-9672DB145E5B}" destId="{48DB1AAE-2881-45FF-BA9E-65BABF3D5649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9B049F-5538-463A-A189-89C24B286C56}">
      <dsp:nvSpPr>
        <dsp:cNvPr id="0" name=""/>
        <dsp:cNvSpPr/>
      </dsp:nvSpPr>
      <dsp:spPr>
        <a:xfrm>
          <a:off x="-5419048" y="-829870"/>
          <a:ext cx="6453177" cy="6453177"/>
        </a:xfrm>
        <a:prstGeom prst="blockArc">
          <a:avLst>
            <a:gd name="adj1" fmla="val 18900000"/>
            <a:gd name="adj2" fmla="val 2700000"/>
            <a:gd name="adj3" fmla="val 335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DD75F2-466F-4222-AFEA-AB38CA1EFBCA}">
      <dsp:nvSpPr>
        <dsp:cNvPr id="0" name=""/>
        <dsp:cNvSpPr/>
      </dsp:nvSpPr>
      <dsp:spPr>
        <a:xfrm>
          <a:off x="665328" y="479343"/>
          <a:ext cx="7012478" cy="95868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0958" tIns="132080" rIns="132080" bIns="132080" numCol="1" spcCol="1270" anchor="ctr" anchorCtr="0">
          <a:noAutofit/>
        </a:bodyPr>
        <a:lstStyle/>
        <a:p>
          <a:pPr marL="0" lvl="0" indent="0" algn="l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Ifodalarni</a:t>
          </a:r>
          <a:r>
            <a:rPr lang="en-US" sz="5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5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hisoblaymiz</a:t>
          </a:r>
          <a:endParaRPr lang="ru-RU" sz="5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65328" y="479343"/>
        <a:ext cx="7012478" cy="958687"/>
      </dsp:txXfrm>
    </dsp:sp>
    <dsp:sp modelId="{585B208A-1937-4084-8BD7-6C135AD8B775}">
      <dsp:nvSpPr>
        <dsp:cNvPr id="0" name=""/>
        <dsp:cNvSpPr/>
      </dsp:nvSpPr>
      <dsp:spPr>
        <a:xfrm>
          <a:off x="66149" y="359507"/>
          <a:ext cx="1198359" cy="1198359"/>
        </a:xfrm>
        <a:prstGeom prst="ellipse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EA77B8D-F546-4CBE-9CFE-7528CE77471F}">
      <dsp:nvSpPr>
        <dsp:cNvPr id="0" name=""/>
        <dsp:cNvSpPr/>
      </dsp:nvSpPr>
      <dsp:spPr>
        <a:xfrm>
          <a:off x="1013811" y="1917374"/>
          <a:ext cx="6663995" cy="95868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0958" tIns="132080" rIns="132080" bIns="132080" numCol="1" spcCol="1270" anchor="ctr" anchorCtr="0">
          <a:noAutofit/>
        </a:bodyPr>
        <a:lstStyle/>
        <a:p>
          <a:pPr marL="0" lvl="0" indent="0" algn="l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Masalalar</a:t>
          </a:r>
          <a:r>
            <a:rPr lang="en-US" sz="5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5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yechamiz</a:t>
          </a:r>
          <a:endParaRPr lang="ru-RU" sz="5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013811" y="1917374"/>
        <a:ext cx="6663995" cy="958687"/>
      </dsp:txXfrm>
    </dsp:sp>
    <dsp:sp modelId="{856B0993-2243-464A-856C-033687F97A34}">
      <dsp:nvSpPr>
        <dsp:cNvPr id="0" name=""/>
        <dsp:cNvSpPr/>
      </dsp:nvSpPr>
      <dsp:spPr>
        <a:xfrm>
          <a:off x="414632" y="1797538"/>
          <a:ext cx="1198359" cy="1198359"/>
        </a:xfrm>
        <a:prstGeom prst="ellipse">
          <a:avLst/>
        </a:prstGeom>
        <a:solidFill>
          <a:schemeClr val="accent2">
            <a:lumMod val="60000"/>
            <a:lumOff val="4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F4780F7-75A9-4BD7-8EEF-A043D4F8E33A}">
      <dsp:nvSpPr>
        <dsp:cNvPr id="0" name=""/>
        <dsp:cNvSpPr/>
      </dsp:nvSpPr>
      <dsp:spPr>
        <a:xfrm>
          <a:off x="665328" y="3355405"/>
          <a:ext cx="7012478" cy="95868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0958" tIns="132080" rIns="132080" bIns="132080" numCol="1" spcCol="1270" anchor="ctr" anchorCtr="0">
          <a:noAutofit/>
        </a:bodyPr>
        <a:lstStyle/>
        <a:p>
          <a:pPr marL="0" lvl="0" indent="0" algn="l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Geometrik</a:t>
          </a:r>
          <a:r>
            <a:rPr lang="en-US" sz="5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5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shakllar</a:t>
          </a:r>
          <a:endParaRPr lang="ru-RU" sz="5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65328" y="3355405"/>
        <a:ext cx="7012478" cy="958687"/>
      </dsp:txXfrm>
    </dsp:sp>
    <dsp:sp modelId="{48DB1AAE-2881-45FF-BA9E-65BABF3D5649}">
      <dsp:nvSpPr>
        <dsp:cNvPr id="0" name=""/>
        <dsp:cNvSpPr/>
      </dsp:nvSpPr>
      <dsp:spPr>
        <a:xfrm>
          <a:off x="66149" y="3235569"/>
          <a:ext cx="1198359" cy="1198359"/>
        </a:xfrm>
        <a:prstGeom prst="ellipse">
          <a:avLst/>
        </a:prstGeom>
        <a:solidFill>
          <a:schemeClr val="accent4">
            <a:lumMod val="60000"/>
            <a:lumOff val="4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9A0C47-8BAA-4F9C-A800-03BBD9BA054A}" type="datetimeFigureOut">
              <a:rPr lang="ru-RU" smtClean="0"/>
              <a:t>27.08.2021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29233F-A479-429E-A203-E207F823E9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36001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CE3BF3-E795-4F15-86C0-04CB884747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2D3409A-16F5-485D-86B9-808AEE61F6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25EF3BA-2CC1-4F4A-87B5-0755D778C1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27.08.2021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0EC2FCC-5A0F-4DE9-BB4B-8AE5A0301C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30C54A1-AE44-4DB2-89A5-07D3742257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38508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4B2999-ACF4-4F2F-A124-087CB7753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194F805-3E5F-4D69-9959-8095F2969A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69628E3-975E-4C2C-A640-368A818453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27.08.2021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675D048-086D-4925-8F9F-8CD81A4865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0286968-C3B4-4AD6-983A-ED269E153F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06449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080F4863-3927-4B4C-9B27-E05B11A4994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C5514B1-E7B2-4D34-B511-0B749A16EE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0FC6DD5-65F5-41A8-BE48-9BD4339EE3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27.08.2021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31229B2-73CC-4956-888B-72C9FFE68D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5DF4940-AE3C-4DD6-BA17-D2145C9B68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38912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42AD57-1ED2-4F73-8F79-5D9C6A0844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22A36B6-73B2-4E5B-A221-0A7E1424C9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363B258-D983-479C-BD92-B9AB3C1E75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27.08.2021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657C74D-0716-49E4-BEE7-DED98770B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1175431-6F04-4C70-A042-3AE9594514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676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C30C3D-70A7-4C05-B836-AED0491139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5D4EC6D-C70E-4D13-A546-4E1534EB8E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3AA8059-A994-4DFD-B6F0-161EAC96D1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27.08.2021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2B3F15F-2FCC-40B6-AB24-5543B2D43B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7D14FBA-07F1-47A4-8CE3-445CF026FB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2439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C34034-8AB2-4291-95EA-6E14289356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6FF69CA-6809-40FC-BE65-EF25617847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4D0FA82-5C20-4AC5-A779-E7315425AA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656CE03-9FC4-41B6-A2DB-0B0AF4E55D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27.08.2021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1D5369C-91B5-4E08-A0D2-D94C8C8C5E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5C0085B-ABB1-492B-9E42-E16D323665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99778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02BE27-C824-4397-9603-3A78840CDA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744E0CC-3829-4FE7-B039-28A2729649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010C944-FF7E-4924-85EA-17AEE9CF8F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7C3251CB-8F91-4D15-921A-50FEC1864E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7358508-280C-40C1-AC5E-8C8FE91475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F252A64-49D6-4406-9A89-AA76F6496E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27.08.2021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81D03E1-4B4B-45B1-9D8A-D1B6A1FEE8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ACC099F6-BE28-4EE8-ACA1-74A41BC1E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24340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15FFC0-095F-491E-A549-3EFD807511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FE2709B-E096-4C48-8F26-53CBD0B902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27.08.2021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9558463-3C1A-4D92-A370-6F2DB1E3DE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11ABF6C-B868-4371-A3ED-5318C89BFF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95834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9B2485A-B0E5-40DE-A8FF-7FC65ED6E9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27.08.2021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16B6AD6-663B-4AEF-B7E5-9F3AA5577F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A8B11E1-CD6F-4953-8695-FD30FACA70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26038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64FF39-6C73-4088-A3B3-E7BBE8375F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70E87CD-96DA-467E-9A13-C79428708F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AEDEBBA-F390-4758-B8E7-644B7582F5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DAE42B5-CE2E-48E7-ADBD-FA9F619D96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27.08.2021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45262C0-B084-431F-91CB-F005E37D5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DFE4F82-E312-4C20-ADFA-4307344A28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38425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360219-C913-4890-90B8-25426CB06D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4082410-0EFD-45A4-935E-FA1ADEA6B4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52288AE-BCA3-439D-B4C8-13806EA192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57B9CA3-BE51-4D21-9C17-6BE1624A1A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27.08.2021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9DB00B2-9E69-4A2C-B203-0140914BC0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3B0901C-681D-4495-BBB8-B17E180699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5908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103EBD-F9DB-49F7-BFC1-E0D29B83AB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B66F69A-32E1-45C4-9E30-4F4A7B6C67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4D684B3-598B-4D7B-8A2D-4643AEC4F42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258516-CA0A-46CD-AF48-31158122C113}" type="datetimeFigureOut">
              <a:rPr lang="ru-RU" smtClean="0"/>
              <a:t>27.08.2021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528250E-958D-4799-90E1-2861157FEDB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8548802-B59B-4DCF-A904-E3B83A1100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35449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>
            <a:extLst>
              <a:ext uri="{FF2B5EF4-FFF2-40B4-BE49-F238E27FC236}">
                <a16:creationId xmlns:a16="http://schemas.microsoft.com/office/drawing/2014/main" id="{D21E03E4-CC56-4C49-B2CC-F4D2B55112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42EF8E4-07C8-434A-BCED-E784DD6FE26A}"/>
              </a:ext>
            </a:extLst>
          </p:cNvPr>
          <p:cNvSpPr txBox="1"/>
          <p:nvPr/>
        </p:nvSpPr>
        <p:spPr>
          <a:xfrm>
            <a:off x="3512812" y="1346903"/>
            <a:ext cx="55749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Matematika</a:t>
            </a:r>
            <a:r>
              <a:rPr lang="en-US" sz="7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7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46C448F-6E63-47EE-A42E-578373F1E1DB}"/>
              </a:ext>
            </a:extLst>
          </p:cNvPr>
          <p:cNvSpPr txBox="1"/>
          <p:nvPr/>
        </p:nvSpPr>
        <p:spPr>
          <a:xfrm>
            <a:off x="4944446" y="2809113"/>
            <a:ext cx="271164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2-sinf</a:t>
            </a:r>
            <a:endParaRPr lang="ru-RU" sz="6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45478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>
            <a:extLst>
              <a:ext uri="{FF2B5EF4-FFF2-40B4-BE49-F238E27FC236}">
                <a16:creationId xmlns:a16="http://schemas.microsoft.com/office/drawing/2014/main" id="{79BEE037-1C21-4557-A7BC-26401F9CCB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C99F950-5A53-43CC-AA21-068AD4025C08}"/>
              </a:ext>
            </a:extLst>
          </p:cNvPr>
          <p:cNvSpPr/>
          <p:nvPr/>
        </p:nvSpPr>
        <p:spPr>
          <a:xfrm>
            <a:off x="5011790" y="1016651"/>
            <a:ext cx="341535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19-bet, 4-masala</a:t>
            </a:r>
            <a:endParaRPr lang="ru-RU" sz="3200" dirty="0">
              <a:solidFill>
                <a:srgbClr val="00B050"/>
              </a:solidFill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DBD29ED-F932-4D76-BD26-DA67391B34F9}"/>
              </a:ext>
            </a:extLst>
          </p:cNvPr>
          <p:cNvSpPr/>
          <p:nvPr/>
        </p:nvSpPr>
        <p:spPr>
          <a:xfrm>
            <a:off x="1772529" y="2504050"/>
            <a:ext cx="8792308" cy="2785403"/>
          </a:xfrm>
          <a:prstGeom prst="rect">
            <a:avLst/>
          </a:prstGeom>
          <a:ln w="38100"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C5C6AA37-F762-4585-B5E8-D35564D80D46}"/>
              </a:ext>
            </a:extLst>
          </p:cNvPr>
          <p:cNvCxnSpPr/>
          <p:nvPr/>
        </p:nvCxnSpPr>
        <p:spPr>
          <a:xfrm>
            <a:off x="4600135" y="2504050"/>
            <a:ext cx="0" cy="278540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529A3144-D44A-4E66-BEEE-C799D5E0BC5A}"/>
              </a:ext>
            </a:extLst>
          </p:cNvPr>
          <p:cNvCxnSpPr/>
          <p:nvPr/>
        </p:nvCxnSpPr>
        <p:spPr>
          <a:xfrm>
            <a:off x="7509803" y="2504050"/>
            <a:ext cx="0" cy="278540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F443EEDD-A2B4-4DAB-986B-AE2969F3F6EC}"/>
              </a:ext>
            </a:extLst>
          </p:cNvPr>
          <p:cNvSpPr txBox="1"/>
          <p:nvPr/>
        </p:nvSpPr>
        <p:spPr>
          <a:xfrm>
            <a:off x="1386306" y="1460746"/>
            <a:ext cx="920834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Pastdagi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shakllar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yuqoridagi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qaysi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shakllardan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yasalgan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Блок-схема: подготовка 8">
            <a:extLst>
              <a:ext uri="{FF2B5EF4-FFF2-40B4-BE49-F238E27FC236}">
                <a16:creationId xmlns:a16="http://schemas.microsoft.com/office/drawing/2014/main" id="{884D2308-19E3-4B6F-B6EC-6C84AC70BA6B}"/>
              </a:ext>
            </a:extLst>
          </p:cNvPr>
          <p:cNvSpPr/>
          <p:nvPr/>
        </p:nvSpPr>
        <p:spPr>
          <a:xfrm>
            <a:off x="1885071" y="3893446"/>
            <a:ext cx="1463039" cy="1195754"/>
          </a:xfrm>
          <a:prstGeom prst="flowChartPreparation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лок-схема: данные 9">
            <a:extLst>
              <a:ext uri="{FF2B5EF4-FFF2-40B4-BE49-F238E27FC236}">
                <a16:creationId xmlns:a16="http://schemas.microsoft.com/office/drawing/2014/main" id="{D67D5DED-24CD-4C4F-AB95-4B46349FE9B4}"/>
              </a:ext>
            </a:extLst>
          </p:cNvPr>
          <p:cNvSpPr/>
          <p:nvPr/>
        </p:nvSpPr>
        <p:spPr>
          <a:xfrm>
            <a:off x="3066758" y="4529797"/>
            <a:ext cx="1253194" cy="559403"/>
          </a:xfrm>
          <a:prstGeom prst="flowChartInputOutp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Трапеция 13">
            <a:extLst>
              <a:ext uri="{FF2B5EF4-FFF2-40B4-BE49-F238E27FC236}">
                <a16:creationId xmlns:a16="http://schemas.microsoft.com/office/drawing/2014/main" id="{A626C0BC-6BA6-4F23-B9FC-3B3836EFC5F7}"/>
              </a:ext>
            </a:extLst>
          </p:cNvPr>
          <p:cNvSpPr/>
          <p:nvPr/>
        </p:nvSpPr>
        <p:spPr>
          <a:xfrm flipV="1">
            <a:off x="8720510" y="3524382"/>
            <a:ext cx="1448970" cy="782409"/>
          </a:xfrm>
          <a:prstGeom prst="trapezoid">
            <a:avLst/>
          </a:prstGeom>
          <a:ln w="28575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Блок-схема: данные 14">
            <a:extLst>
              <a:ext uri="{FF2B5EF4-FFF2-40B4-BE49-F238E27FC236}">
                <a16:creationId xmlns:a16="http://schemas.microsoft.com/office/drawing/2014/main" id="{C406D0F2-DB9A-473B-A7F1-2185A4F60451}"/>
              </a:ext>
            </a:extLst>
          </p:cNvPr>
          <p:cNvSpPr/>
          <p:nvPr/>
        </p:nvSpPr>
        <p:spPr>
          <a:xfrm>
            <a:off x="8610006" y="4306791"/>
            <a:ext cx="1394047" cy="782409"/>
          </a:xfrm>
          <a:prstGeom prst="flowChartInputOutput">
            <a:avLst/>
          </a:prstGeom>
          <a:ln w="28575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Равнобедренный треугольник 15">
            <a:extLst>
              <a:ext uri="{FF2B5EF4-FFF2-40B4-BE49-F238E27FC236}">
                <a16:creationId xmlns:a16="http://schemas.microsoft.com/office/drawing/2014/main" id="{D1B3987E-F321-4362-BC2B-65B885CD1947}"/>
              </a:ext>
            </a:extLst>
          </p:cNvPr>
          <p:cNvSpPr/>
          <p:nvPr/>
        </p:nvSpPr>
        <p:spPr>
          <a:xfrm>
            <a:off x="1885071" y="2672862"/>
            <a:ext cx="590841" cy="633046"/>
          </a:xfrm>
          <a:prstGeom prst="triangle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" name="Параллелограмм 16">
            <a:extLst>
              <a:ext uri="{FF2B5EF4-FFF2-40B4-BE49-F238E27FC236}">
                <a16:creationId xmlns:a16="http://schemas.microsoft.com/office/drawing/2014/main" id="{48009710-5381-4EE6-8CD1-6FD139DA50F7}"/>
              </a:ext>
            </a:extLst>
          </p:cNvPr>
          <p:cNvSpPr/>
          <p:nvPr/>
        </p:nvSpPr>
        <p:spPr>
          <a:xfrm>
            <a:off x="2588454" y="2653838"/>
            <a:ext cx="590841" cy="633046"/>
          </a:xfrm>
          <a:prstGeom prst="parallelogram">
            <a:avLst/>
          </a:prstGeom>
          <a:solidFill>
            <a:srgbClr val="FFFF00"/>
          </a:solidFill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Шестиугольник 18">
            <a:extLst>
              <a:ext uri="{FF2B5EF4-FFF2-40B4-BE49-F238E27FC236}">
                <a16:creationId xmlns:a16="http://schemas.microsoft.com/office/drawing/2014/main" id="{23254BBB-5E9B-48A9-B896-806EAE06305A}"/>
              </a:ext>
            </a:extLst>
          </p:cNvPr>
          <p:cNvSpPr/>
          <p:nvPr/>
        </p:nvSpPr>
        <p:spPr>
          <a:xfrm>
            <a:off x="3204512" y="2650108"/>
            <a:ext cx="590841" cy="633046"/>
          </a:xfrm>
          <a:prstGeom prst="hexagon">
            <a:avLst/>
          </a:prstGeom>
          <a:solidFill>
            <a:schemeClr val="accent6">
              <a:lumMod val="60000"/>
              <a:lumOff val="40000"/>
            </a:schemeClr>
          </a:solidFill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" name="Трапеция 19">
            <a:extLst>
              <a:ext uri="{FF2B5EF4-FFF2-40B4-BE49-F238E27FC236}">
                <a16:creationId xmlns:a16="http://schemas.microsoft.com/office/drawing/2014/main" id="{194249B1-F63A-4FAB-B6F9-8BA5A5092A6D}"/>
              </a:ext>
            </a:extLst>
          </p:cNvPr>
          <p:cNvSpPr/>
          <p:nvPr/>
        </p:nvSpPr>
        <p:spPr>
          <a:xfrm>
            <a:off x="3887373" y="2644727"/>
            <a:ext cx="590841" cy="633046"/>
          </a:xfrm>
          <a:prstGeom prst="trapezoid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0" name="Равнобедренный треугольник 29">
            <a:extLst>
              <a:ext uri="{FF2B5EF4-FFF2-40B4-BE49-F238E27FC236}">
                <a16:creationId xmlns:a16="http://schemas.microsoft.com/office/drawing/2014/main" id="{E4102306-F7CF-4D7A-951B-1375BEDC0954}"/>
              </a:ext>
            </a:extLst>
          </p:cNvPr>
          <p:cNvSpPr/>
          <p:nvPr/>
        </p:nvSpPr>
        <p:spPr>
          <a:xfrm>
            <a:off x="4794738" y="2606464"/>
            <a:ext cx="590841" cy="633046"/>
          </a:xfrm>
          <a:prstGeom prst="triangle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1" name="Шестиугольник 30">
            <a:extLst>
              <a:ext uri="{FF2B5EF4-FFF2-40B4-BE49-F238E27FC236}">
                <a16:creationId xmlns:a16="http://schemas.microsoft.com/office/drawing/2014/main" id="{B0CDD766-5DCA-4478-922D-316FAD0E0AB1}"/>
              </a:ext>
            </a:extLst>
          </p:cNvPr>
          <p:cNvSpPr/>
          <p:nvPr/>
        </p:nvSpPr>
        <p:spPr>
          <a:xfrm>
            <a:off x="5990481" y="2590909"/>
            <a:ext cx="590841" cy="633046"/>
          </a:xfrm>
          <a:prstGeom prst="hexagon">
            <a:avLst/>
          </a:prstGeom>
          <a:noFill/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2" name="Трапеция 31">
            <a:extLst>
              <a:ext uri="{FF2B5EF4-FFF2-40B4-BE49-F238E27FC236}">
                <a16:creationId xmlns:a16="http://schemas.microsoft.com/office/drawing/2014/main" id="{739516D2-B004-44BF-981C-7E77D138704C}"/>
              </a:ext>
            </a:extLst>
          </p:cNvPr>
          <p:cNvSpPr/>
          <p:nvPr/>
        </p:nvSpPr>
        <p:spPr>
          <a:xfrm>
            <a:off x="6713604" y="2572259"/>
            <a:ext cx="590841" cy="633046"/>
          </a:xfrm>
          <a:prstGeom prst="trapezoid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3" name="Ромб 32">
            <a:extLst>
              <a:ext uri="{FF2B5EF4-FFF2-40B4-BE49-F238E27FC236}">
                <a16:creationId xmlns:a16="http://schemas.microsoft.com/office/drawing/2014/main" id="{26C81636-A3F8-4FC9-A990-B2F656A8F019}"/>
              </a:ext>
            </a:extLst>
          </p:cNvPr>
          <p:cNvSpPr/>
          <p:nvPr/>
        </p:nvSpPr>
        <p:spPr>
          <a:xfrm>
            <a:off x="5373771" y="2528569"/>
            <a:ext cx="520503" cy="814961"/>
          </a:xfrm>
          <a:prstGeom prst="diamond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Равнобедренный треугольник 33">
            <a:extLst>
              <a:ext uri="{FF2B5EF4-FFF2-40B4-BE49-F238E27FC236}">
                <a16:creationId xmlns:a16="http://schemas.microsoft.com/office/drawing/2014/main" id="{19C4B3D0-070B-443A-BA25-496F8AE40E94}"/>
              </a:ext>
            </a:extLst>
          </p:cNvPr>
          <p:cNvSpPr/>
          <p:nvPr/>
        </p:nvSpPr>
        <p:spPr>
          <a:xfrm>
            <a:off x="7732544" y="2569806"/>
            <a:ext cx="590841" cy="633046"/>
          </a:xfrm>
          <a:prstGeom prst="triangle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5" name="Параллелограмм 34">
            <a:extLst>
              <a:ext uri="{FF2B5EF4-FFF2-40B4-BE49-F238E27FC236}">
                <a16:creationId xmlns:a16="http://schemas.microsoft.com/office/drawing/2014/main" id="{75E85654-380B-4A81-A976-A4497FAF1081}"/>
              </a:ext>
            </a:extLst>
          </p:cNvPr>
          <p:cNvSpPr/>
          <p:nvPr/>
        </p:nvSpPr>
        <p:spPr>
          <a:xfrm>
            <a:off x="8396635" y="2583500"/>
            <a:ext cx="590841" cy="633046"/>
          </a:xfrm>
          <a:prstGeom prst="parallelogram">
            <a:avLst/>
          </a:prstGeom>
          <a:noFill/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7" name="Шестиугольник 36">
            <a:extLst>
              <a:ext uri="{FF2B5EF4-FFF2-40B4-BE49-F238E27FC236}">
                <a16:creationId xmlns:a16="http://schemas.microsoft.com/office/drawing/2014/main" id="{F009D619-FE7B-4B40-8BC5-4A46465554B8}"/>
              </a:ext>
            </a:extLst>
          </p:cNvPr>
          <p:cNvSpPr/>
          <p:nvPr/>
        </p:nvSpPr>
        <p:spPr>
          <a:xfrm>
            <a:off x="9023863" y="2619526"/>
            <a:ext cx="590841" cy="633046"/>
          </a:xfrm>
          <a:prstGeom prst="hexagon">
            <a:avLst/>
          </a:prstGeom>
          <a:noFill/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8" name="Трапеция 37">
            <a:extLst>
              <a:ext uri="{FF2B5EF4-FFF2-40B4-BE49-F238E27FC236}">
                <a16:creationId xmlns:a16="http://schemas.microsoft.com/office/drawing/2014/main" id="{CAE81CBF-F6E0-4CFE-B7E6-DE2F51A28A6B}"/>
              </a:ext>
            </a:extLst>
          </p:cNvPr>
          <p:cNvSpPr/>
          <p:nvPr/>
        </p:nvSpPr>
        <p:spPr>
          <a:xfrm>
            <a:off x="9770593" y="2600395"/>
            <a:ext cx="590841" cy="633046"/>
          </a:xfrm>
          <a:prstGeom prst="trapezoid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9" name="Трапеция 38">
            <a:extLst>
              <a:ext uri="{FF2B5EF4-FFF2-40B4-BE49-F238E27FC236}">
                <a16:creationId xmlns:a16="http://schemas.microsoft.com/office/drawing/2014/main" id="{BB1568EB-9D18-45F2-AB5F-D0B75F0D3748}"/>
              </a:ext>
            </a:extLst>
          </p:cNvPr>
          <p:cNvSpPr/>
          <p:nvPr/>
        </p:nvSpPr>
        <p:spPr>
          <a:xfrm>
            <a:off x="5359703" y="4346543"/>
            <a:ext cx="1589316" cy="898563"/>
          </a:xfrm>
          <a:prstGeom prst="trapezoid">
            <a:avLst>
              <a:gd name="adj" fmla="val 53688"/>
            </a:avLst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0" name="Равнобедренный треугольник 39">
            <a:extLst>
              <a:ext uri="{FF2B5EF4-FFF2-40B4-BE49-F238E27FC236}">
                <a16:creationId xmlns:a16="http://schemas.microsoft.com/office/drawing/2014/main" id="{8347441D-CCE3-41C7-9DFC-410193D28E3C}"/>
              </a:ext>
            </a:extLst>
          </p:cNvPr>
          <p:cNvSpPr/>
          <p:nvPr/>
        </p:nvSpPr>
        <p:spPr>
          <a:xfrm>
            <a:off x="5831985" y="3697111"/>
            <a:ext cx="625079" cy="633045"/>
          </a:xfrm>
          <a:prstGeom prst="triangle">
            <a:avLst>
              <a:gd name="adj" fmla="val 49157"/>
            </a:avLst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1" name="Трапеция 40">
            <a:extLst>
              <a:ext uri="{FF2B5EF4-FFF2-40B4-BE49-F238E27FC236}">
                <a16:creationId xmlns:a16="http://schemas.microsoft.com/office/drawing/2014/main" id="{FA7689B4-F50F-49B8-B2BC-8A99383A0480}"/>
              </a:ext>
            </a:extLst>
          </p:cNvPr>
          <p:cNvSpPr/>
          <p:nvPr/>
        </p:nvSpPr>
        <p:spPr>
          <a:xfrm>
            <a:off x="5359702" y="4345711"/>
            <a:ext cx="1589316" cy="898563"/>
          </a:xfrm>
          <a:prstGeom prst="trapezoid">
            <a:avLst>
              <a:gd name="adj" fmla="val 53688"/>
            </a:avLst>
          </a:prstGeom>
          <a:solidFill>
            <a:schemeClr val="accent1">
              <a:lumMod val="40000"/>
              <a:lumOff val="60000"/>
            </a:schemeClr>
          </a:solidFill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2" name="Трапеция 41">
            <a:extLst>
              <a:ext uri="{FF2B5EF4-FFF2-40B4-BE49-F238E27FC236}">
                <a16:creationId xmlns:a16="http://schemas.microsoft.com/office/drawing/2014/main" id="{4316542F-55F2-42CA-8193-C508B8F7F0A6}"/>
              </a:ext>
            </a:extLst>
          </p:cNvPr>
          <p:cNvSpPr/>
          <p:nvPr/>
        </p:nvSpPr>
        <p:spPr>
          <a:xfrm>
            <a:off x="6724920" y="2569806"/>
            <a:ext cx="590841" cy="633046"/>
          </a:xfrm>
          <a:prstGeom prst="trapezoid">
            <a:avLst/>
          </a:prstGeom>
          <a:solidFill>
            <a:schemeClr val="accent1">
              <a:lumMod val="40000"/>
              <a:lumOff val="60000"/>
            </a:schemeClr>
          </a:solidFill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3" name="Равнобедренный треугольник 42">
            <a:extLst>
              <a:ext uri="{FF2B5EF4-FFF2-40B4-BE49-F238E27FC236}">
                <a16:creationId xmlns:a16="http://schemas.microsoft.com/office/drawing/2014/main" id="{B56BCB72-7EE8-41E9-ADD0-E4DBE8B5C22A}"/>
              </a:ext>
            </a:extLst>
          </p:cNvPr>
          <p:cNvSpPr/>
          <p:nvPr/>
        </p:nvSpPr>
        <p:spPr>
          <a:xfrm>
            <a:off x="5843726" y="3694418"/>
            <a:ext cx="625079" cy="633045"/>
          </a:xfrm>
          <a:prstGeom prst="triangle">
            <a:avLst>
              <a:gd name="adj" fmla="val 49157"/>
            </a:avLst>
          </a:prstGeom>
          <a:solidFill>
            <a:schemeClr val="accent2">
              <a:lumMod val="40000"/>
              <a:lumOff val="60000"/>
            </a:schemeClr>
          </a:solidFill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4" name="Равнобедренный треугольник 43">
            <a:extLst>
              <a:ext uri="{FF2B5EF4-FFF2-40B4-BE49-F238E27FC236}">
                <a16:creationId xmlns:a16="http://schemas.microsoft.com/office/drawing/2014/main" id="{B454772F-A8AF-4334-A066-A3489B92A895}"/>
              </a:ext>
            </a:extLst>
          </p:cNvPr>
          <p:cNvSpPr/>
          <p:nvPr/>
        </p:nvSpPr>
        <p:spPr>
          <a:xfrm>
            <a:off x="4792412" y="2618077"/>
            <a:ext cx="590841" cy="633046"/>
          </a:xfrm>
          <a:prstGeom prst="triangle">
            <a:avLst/>
          </a:prstGeom>
          <a:solidFill>
            <a:schemeClr val="accent2">
              <a:lumMod val="40000"/>
              <a:lumOff val="60000"/>
            </a:schemeClr>
          </a:solidFill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5" name="Трапеция 44">
            <a:extLst>
              <a:ext uri="{FF2B5EF4-FFF2-40B4-BE49-F238E27FC236}">
                <a16:creationId xmlns:a16="http://schemas.microsoft.com/office/drawing/2014/main" id="{38ED7BBB-DD09-4636-AE3F-53911725C74C}"/>
              </a:ext>
            </a:extLst>
          </p:cNvPr>
          <p:cNvSpPr/>
          <p:nvPr/>
        </p:nvSpPr>
        <p:spPr>
          <a:xfrm flipV="1">
            <a:off x="8724626" y="3524381"/>
            <a:ext cx="1448970" cy="782409"/>
          </a:xfrm>
          <a:prstGeom prst="trapezoid">
            <a:avLst/>
          </a:prstGeom>
          <a:solidFill>
            <a:schemeClr val="accent3">
              <a:lumMod val="60000"/>
              <a:lumOff val="40000"/>
            </a:schemeClr>
          </a:solidFill>
          <a:ln w="28575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Трапеция 45">
            <a:extLst>
              <a:ext uri="{FF2B5EF4-FFF2-40B4-BE49-F238E27FC236}">
                <a16:creationId xmlns:a16="http://schemas.microsoft.com/office/drawing/2014/main" id="{C66643C7-907A-444C-9208-293BC0E5919B}"/>
              </a:ext>
            </a:extLst>
          </p:cNvPr>
          <p:cNvSpPr/>
          <p:nvPr/>
        </p:nvSpPr>
        <p:spPr>
          <a:xfrm>
            <a:off x="9794352" y="2614463"/>
            <a:ext cx="590841" cy="633046"/>
          </a:xfrm>
          <a:prstGeom prst="trapezoid">
            <a:avLst/>
          </a:prstGeom>
          <a:solidFill>
            <a:schemeClr val="accent3">
              <a:lumMod val="60000"/>
              <a:lumOff val="40000"/>
            </a:schemeClr>
          </a:solidFill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7" name="Блок-схема: данные 46">
            <a:extLst>
              <a:ext uri="{FF2B5EF4-FFF2-40B4-BE49-F238E27FC236}">
                <a16:creationId xmlns:a16="http://schemas.microsoft.com/office/drawing/2014/main" id="{B38B7345-C4E3-46A8-AD93-D70CC705E128}"/>
              </a:ext>
            </a:extLst>
          </p:cNvPr>
          <p:cNvSpPr/>
          <p:nvPr/>
        </p:nvSpPr>
        <p:spPr>
          <a:xfrm>
            <a:off x="8605890" y="4316305"/>
            <a:ext cx="1394047" cy="782409"/>
          </a:xfrm>
          <a:prstGeom prst="flowChartInputOutput">
            <a:avLst/>
          </a:prstGeom>
          <a:solidFill>
            <a:schemeClr val="accent4">
              <a:lumMod val="75000"/>
            </a:schemeClr>
          </a:solidFill>
          <a:ln w="28575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Параллелограмм 47">
            <a:extLst>
              <a:ext uri="{FF2B5EF4-FFF2-40B4-BE49-F238E27FC236}">
                <a16:creationId xmlns:a16="http://schemas.microsoft.com/office/drawing/2014/main" id="{31E3B28C-D197-4E5F-B811-DB2946B8B253}"/>
              </a:ext>
            </a:extLst>
          </p:cNvPr>
          <p:cNvSpPr/>
          <p:nvPr/>
        </p:nvSpPr>
        <p:spPr>
          <a:xfrm>
            <a:off x="8393415" y="2612844"/>
            <a:ext cx="590841" cy="633046"/>
          </a:xfrm>
          <a:prstGeom prst="parallelogram">
            <a:avLst/>
          </a:prstGeom>
          <a:solidFill>
            <a:schemeClr val="accent4">
              <a:lumMod val="75000"/>
            </a:schemeClr>
          </a:solidFill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4844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747DA9A6-C651-43BA-801E-0366E9CA5F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02" y="0"/>
            <a:ext cx="12161498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22436" y="1265422"/>
            <a:ext cx="78728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4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</a:t>
            </a:r>
            <a:r>
              <a:rPr lang="en-US" sz="4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4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22978" y="2475355"/>
            <a:ext cx="557979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19-bet, </a:t>
            </a:r>
          </a:p>
          <a:p>
            <a:pPr algn="ctr"/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5-misol.</a:t>
            </a:r>
            <a:endParaRPr lang="ru-RU" sz="4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9416448"/>
      </p:ext>
    </p:extLst>
  </p:cSld>
  <p:clrMapOvr>
    <a:masterClrMapping/>
  </p:clrMapOvr>
  <p:transition spd="slow" advClick="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4">
            <a:extLst>
              <a:ext uri="{FF2B5EF4-FFF2-40B4-BE49-F238E27FC236}">
                <a16:creationId xmlns:a16="http://schemas.microsoft.com/office/drawing/2014/main" id="{482C7C6B-B16B-43D6-B1D9-CAB4FA743E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A6786F5-6501-4C72-81E4-65782F6D8E6C}"/>
              </a:ext>
            </a:extLst>
          </p:cNvPr>
          <p:cNvSpPr/>
          <p:nvPr/>
        </p:nvSpPr>
        <p:spPr>
          <a:xfrm>
            <a:off x="4614203" y="1181686"/>
            <a:ext cx="352825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19-bet, 5-misol</a:t>
            </a:r>
            <a:endParaRPr lang="ru-RU" sz="3600" dirty="0">
              <a:solidFill>
                <a:srgbClr val="00B05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E7027AD-16A0-469E-B400-9920887209A2}"/>
              </a:ext>
            </a:extLst>
          </p:cNvPr>
          <p:cNvSpPr txBox="1"/>
          <p:nvPr/>
        </p:nvSpPr>
        <p:spPr>
          <a:xfrm>
            <a:off x="1997613" y="1828017"/>
            <a:ext cx="86656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Qaysi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juftlikdagi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sonlar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yig‘indisi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o‘zaro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teng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  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EC915CFF-580A-44BF-B946-8AAE12412989}"/>
              </a:ext>
            </a:extLst>
          </p:cNvPr>
          <p:cNvSpPr/>
          <p:nvPr/>
        </p:nvSpPr>
        <p:spPr>
          <a:xfrm>
            <a:off x="1322363" y="2912012"/>
            <a:ext cx="801859" cy="516988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27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81A9261A-E376-4E2E-A7A5-8BFBFE1BB209}"/>
              </a:ext>
            </a:extLst>
          </p:cNvPr>
          <p:cNvSpPr/>
          <p:nvPr/>
        </p:nvSpPr>
        <p:spPr>
          <a:xfrm>
            <a:off x="2234418" y="2912012"/>
            <a:ext cx="801859" cy="516988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0B455BCA-CB07-4D0D-ABBC-5A43F722ED44}"/>
              </a:ext>
            </a:extLst>
          </p:cNvPr>
          <p:cNvSpPr/>
          <p:nvPr/>
        </p:nvSpPr>
        <p:spPr>
          <a:xfrm>
            <a:off x="3458309" y="2909664"/>
            <a:ext cx="801859" cy="516988"/>
          </a:xfrm>
          <a:prstGeom prst="round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48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59EF19C9-0EDA-4164-97EC-E73EF42CF021}"/>
              </a:ext>
            </a:extLst>
          </p:cNvPr>
          <p:cNvSpPr/>
          <p:nvPr/>
        </p:nvSpPr>
        <p:spPr>
          <a:xfrm>
            <a:off x="4370364" y="2909664"/>
            <a:ext cx="801859" cy="516988"/>
          </a:xfrm>
          <a:prstGeom prst="round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id="{C9EE86CE-95E4-4B14-A200-098F49A3B17D}"/>
              </a:ext>
            </a:extLst>
          </p:cNvPr>
          <p:cNvSpPr/>
          <p:nvPr/>
        </p:nvSpPr>
        <p:spPr>
          <a:xfrm>
            <a:off x="5523915" y="2921384"/>
            <a:ext cx="801859" cy="516988"/>
          </a:xfrm>
          <a:prstGeom prst="round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id="{21D7C390-8BCB-400D-BFFB-5BD242D5A450}"/>
              </a:ext>
            </a:extLst>
          </p:cNvPr>
          <p:cNvSpPr/>
          <p:nvPr/>
        </p:nvSpPr>
        <p:spPr>
          <a:xfrm>
            <a:off x="6435970" y="2921384"/>
            <a:ext cx="801859" cy="516988"/>
          </a:xfrm>
          <a:prstGeom prst="round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54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id="{4B9FA4F0-03E1-4219-A860-50A0D5CB5171}"/>
              </a:ext>
            </a:extLst>
          </p:cNvPr>
          <p:cNvSpPr/>
          <p:nvPr/>
        </p:nvSpPr>
        <p:spPr>
          <a:xfrm>
            <a:off x="1259058" y="3952766"/>
            <a:ext cx="801859" cy="516988"/>
          </a:xfrm>
          <a:prstGeom prst="roundRect">
            <a:avLst/>
          </a:prstGeom>
          <a:noFill/>
          <a:ln w="2857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: скругленные углы 18">
            <a:extLst>
              <a:ext uri="{FF2B5EF4-FFF2-40B4-BE49-F238E27FC236}">
                <a16:creationId xmlns:a16="http://schemas.microsoft.com/office/drawing/2014/main" id="{19E29674-9946-4820-9EE8-405C548876D1}"/>
              </a:ext>
            </a:extLst>
          </p:cNvPr>
          <p:cNvSpPr/>
          <p:nvPr/>
        </p:nvSpPr>
        <p:spPr>
          <a:xfrm>
            <a:off x="2164077" y="3952766"/>
            <a:ext cx="801859" cy="516988"/>
          </a:xfrm>
          <a:prstGeom prst="roundRect">
            <a:avLst/>
          </a:prstGeom>
          <a:noFill/>
          <a:ln w="2857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46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Прямоугольник: скругленные углы 21">
            <a:extLst>
              <a:ext uri="{FF2B5EF4-FFF2-40B4-BE49-F238E27FC236}">
                <a16:creationId xmlns:a16="http://schemas.microsoft.com/office/drawing/2014/main" id="{14CC2C49-4BED-4DA3-8ABC-9D153A9762C1}"/>
              </a:ext>
            </a:extLst>
          </p:cNvPr>
          <p:cNvSpPr/>
          <p:nvPr/>
        </p:nvSpPr>
        <p:spPr>
          <a:xfrm>
            <a:off x="3437213" y="3950418"/>
            <a:ext cx="801859" cy="516988"/>
          </a:xfrm>
          <a:prstGeom prst="round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81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Прямоугольник: скругленные углы 22">
            <a:extLst>
              <a:ext uri="{FF2B5EF4-FFF2-40B4-BE49-F238E27FC236}">
                <a16:creationId xmlns:a16="http://schemas.microsoft.com/office/drawing/2014/main" id="{A1170C37-1AA8-4DAD-8F7E-225AA51B6CE3}"/>
              </a:ext>
            </a:extLst>
          </p:cNvPr>
          <p:cNvSpPr/>
          <p:nvPr/>
        </p:nvSpPr>
        <p:spPr>
          <a:xfrm>
            <a:off x="4328164" y="3950418"/>
            <a:ext cx="801859" cy="516988"/>
          </a:xfrm>
          <a:prstGeom prst="round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1E62171-D0E2-4254-8F17-4514EB240895}"/>
              </a:ext>
            </a:extLst>
          </p:cNvPr>
          <p:cNvSpPr txBox="1"/>
          <p:nvPr/>
        </p:nvSpPr>
        <p:spPr>
          <a:xfrm>
            <a:off x="8466404" y="2873200"/>
            <a:ext cx="219690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27 + 3 = 30 </a:t>
            </a:r>
          </a:p>
          <a:p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48 + 2 = 50 </a:t>
            </a:r>
            <a:endParaRPr lang="ru-RU" sz="32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9650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1F4EC156-0F38-476B-9AB0-C19E58F536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B113865-3D27-404B-88C6-46046AA3A267}"/>
              </a:ext>
            </a:extLst>
          </p:cNvPr>
          <p:cNvSpPr txBox="1"/>
          <p:nvPr/>
        </p:nvSpPr>
        <p:spPr>
          <a:xfrm rot="834930">
            <a:off x="4234144" y="1619338"/>
            <a:ext cx="5845234" cy="3085386"/>
          </a:xfrm>
          <a:prstGeom prst="snip2DiagRect">
            <a:avLst>
              <a:gd name="adj1" fmla="val 0"/>
              <a:gd name="adj2" fmla="val 16667"/>
            </a:avLst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E’tiboringiz</a:t>
            </a:r>
            <a:r>
              <a:rPr lang="en-US" sz="5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endParaRPr lang="en-US" sz="5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5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rahmat</a:t>
            </a:r>
            <a:r>
              <a:rPr lang="en-US" sz="5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5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7178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>
            <a:extLst>
              <a:ext uri="{FF2B5EF4-FFF2-40B4-BE49-F238E27FC236}">
                <a16:creationId xmlns:a16="http://schemas.microsoft.com/office/drawing/2014/main" id="{A1ACC305-F688-4470-B834-D4572CDDAE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4713B15-0092-4535-B145-C998C2636711}"/>
              </a:ext>
            </a:extLst>
          </p:cNvPr>
          <p:cNvSpPr/>
          <p:nvPr/>
        </p:nvSpPr>
        <p:spPr>
          <a:xfrm>
            <a:off x="2700996" y="1505242"/>
            <a:ext cx="7693069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Mavzu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100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ichida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sonlarni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xonadan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o‘tib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qo‘shish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usullari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(6-dars, 18-bet)</a:t>
            </a:r>
            <a:endParaRPr kumimoji="0" lang="ru-RU" sz="60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00072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>
            <a:extLst>
              <a:ext uri="{FF2B5EF4-FFF2-40B4-BE49-F238E27FC236}">
                <a16:creationId xmlns:a16="http://schemas.microsoft.com/office/drawing/2014/main" id="{78AC9869-95B5-401C-9654-B06A74D497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54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645DDC4-0078-47D2-A66F-4F3738857BB0}"/>
              </a:ext>
            </a:extLst>
          </p:cNvPr>
          <p:cNvSpPr txBox="1"/>
          <p:nvPr/>
        </p:nvSpPr>
        <p:spPr>
          <a:xfrm>
            <a:off x="6096000" y="1832590"/>
            <a:ext cx="466430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topshiriqni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tekshiring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0EF140A-3E5D-4616-B1EB-75435F5CA766}"/>
              </a:ext>
            </a:extLst>
          </p:cNvPr>
          <p:cNvSpPr txBox="1"/>
          <p:nvPr/>
        </p:nvSpPr>
        <p:spPr>
          <a:xfrm>
            <a:off x="5779423" y="3437354"/>
            <a:ext cx="55797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18-bet,  5-misol.</a:t>
            </a:r>
            <a:endParaRPr lang="ru-RU" sz="48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35455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2">
            <a:extLst>
              <a:ext uri="{FF2B5EF4-FFF2-40B4-BE49-F238E27FC236}">
                <a16:creationId xmlns:a16="http://schemas.microsoft.com/office/drawing/2014/main" id="{63B7CD5C-C088-4E9E-8392-00A941B280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A6786F5-6501-4C72-81E4-65782F6D8E6C}"/>
              </a:ext>
            </a:extLst>
          </p:cNvPr>
          <p:cNvSpPr/>
          <p:nvPr/>
        </p:nvSpPr>
        <p:spPr>
          <a:xfrm>
            <a:off x="5008098" y="914400"/>
            <a:ext cx="352825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18-bet, 5-misol</a:t>
            </a:r>
            <a:endParaRPr lang="ru-RU" sz="3600" dirty="0">
              <a:solidFill>
                <a:srgbClr val="00B05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E6C58F0-4112-4579-8D83-876EC61EE7FA}"/>
              </a:ext>
            </a:extLst>
          </p:cNvPr>
          <p:cNvSpPr txBox="1"/>
          <p:nvPr/>
        </p:nvSpPr>
        <p:spPr>
          <a:xfrm>
            <a:off x="689313" y="2681905"/>
            <a:ext cx="332291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39 + 1</a:t>
            </a:r>
            <a:r>
              <a:rPr lang="uz-Cyrl-UZ" sz="4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40</a:t>
            </a:r>
            <a:r>
              <a:rPr lang="ru-RU" sz="4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endParaRPr lang="en-US" sz="4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672E1B4-7BDD-4AA3-81AB-C9FC7D18E867}"/>
              </a:ext>
            </a:extLst>
          </p:cNvPr>
          <p:cNvSpPr txBox="1"/>
          <p:nvPr/>
        </p:nvSpPr>
        <p:spPr>
          <a:xfrm>
            <a:off x="689315" y="3851284"/>
            <a:ext cx="33229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67 + 3</a:t>
            </a:r>
            <a:r>
              <a:rPr lang="uz-Cyrl-UZ" sz="4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70</a:t>
            </a:r>
            <a:r>
              <a:rPr lang="ru-RU" sz="4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endParaRPr lang="en-US" sz="4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A108595-0B73-48C1-8301-7A6630579210}"/>
              </a:ext>
            </a:extLst>
          </p:cNvPr>
          <p:cNvSpPr txBox="1"/>
          <p:nvPr/>
        </p:nvSpPr>
        <p:spPr>
          <a:xfrm>
            <a:off x="4434545" y="2681905"/>
            <a:ext cx="31901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66 + 4</a:t>
            </a:r>
            <a:r>
              <a:rPr lang="uz-Cyrl-UZ" sz="4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70</a:t>
            </a:r>
            <a:r>
              <a:rPr lang="ru-RU" sz="4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endParaRPr lang="en-US" sz="4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3220ADE-7DE4-441C-978B-5527AC22D24F}"/>
              </a:ext>
            </a:extLst>
          </p:cNvPr>
          <p:cNvSpPr txBox="1"/>
          <p:nvPr/>
        </p:nvSpPr>
        <p:spPr>
          <a:xfrm>
            <a:off x="8179774" y="2608552"/>
            <a:ext cx="33229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82 + 8</a:t>
            </a:r>
            <a:r>
              <a:rPr lang="uz-Cyrl-UZ" sz="4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90</a:t>
            </a:r>
            <a:r>
              <a:rPr lang="ru-RU" sz="4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endParaRPr lang="en-US" sz="4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DED238E-A382-4AAC-9D52-26D3A0A0C282}"/>
              </a:ext>
            </a:extLst>
          </p:cNvPr>
          <p:cNvSpPr txBox="1"/>
          <p:nvPr/>
        </p:nvSpPr>
        <p:spPr>
          <a:xfrm>
            <a:off x="4434544" y="3851283"/>
            <a:ext cx="33229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45 + 5</a:t>
            </a:r>
            <a:r>
              <a:rPr lang="uz-Cyrl-UZ" sz="4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50</a:t>
            </a:r>
            <a:r>
              <a:rPr lang="ru-RU" sz="4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endParaRPr lang="en-US" sz="4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0DB59F42-9126-4EBA-8E13-DFA90471C734}"/>
              </a:ext>
            </a:extLst>
          </p:cNvPr>
          <p:cNvSpPr txBox="1"/>
          <p:nvPr/>
        </p:nvSpPr>
        <p:spPr>
          <a:xfrm>
            <a:off x="8313272" y="3793867"/>
            <a:ext cx="318941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71 + 9</a:t>
            </a:r>
            <a:r>
              <a:rPr lang="uz-Cyrl-UZ" sz="4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80</a:t>
            </a:r>
            <a:r>
              <a:rPr lang="ru-RU" sz="4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endParaRPr lang="en-US" sz="4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65222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38+ Free Powerpoint Backgrounds | Background powerpoint, Powerpoint  background free, Background for powerpoint presentation">
            <a:extLst>
              <a:ext uri="{FF2B5EF4-FFF2-40B4-BE49-F238E27FC236}">
                <a16:creationId xmlns:a16="http://schemas.microsoft.com/office/drawing/2014/main" id="{D54D5E12-50A8-45CD-9BC3-E4E285A9DF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208"/>
            <a:ext cx="12192000" cy="6697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539902" y="1089150"/>
            <a:ext cx="4962256" cy="800219"/>
          </a:xfrm>
          <a:prstGeom prst="rect">
            <a:avLst/>
          </a:prstGeom>
          <a:noFill/>
        </p:spPr>
        <p:txBody>
          <a:bodyPr wrap="none" lIns="121920" tIns="60960" rIns="121920" bIns="60960">
            <a:spAutoFit/>
          </a:bodyPr>
          <a:lstStyle/>
          <a:p>
            <a:pPr algn="ctr"/>
            <a:r>
              <a:rPr lang="en-US" sz="44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BUGUN DARSDA:</a:t>
            </a:r>
            <a:endParaRPr lang="ru-RU" sz="4400" b="1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64835974"/>
              </p:ext>
            </p:extLst>
          </p:nvPr>
        </p:nvGraphicFramePr>
        <p:xfrm>
          <a:off x="3317862" y="1889369"/>
          <a:ext cx="7743957" cy="47934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Picture 2">
            <a:extLst>
              <a:ext uri="{FF2B5EF4-FFF2-40B4-BE49-F238E27FC236}">
                <a16:creationId xmlns:a16="http://schemas.microsoft.com/office/drawing/2014/main" id="{2DAA81A7-B5AC-401B-A74D-D928BF8421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63" b="99674" l="0" r="99333">
                        <a14:foregroundMark x1="41208" y1="49130" x2="53417" y2="48641"/>
                        <a14:foregroundMark x1="13417" y1="76739" x2="78333" y2="81413"/>
                        <a14:foregroundMark x1="82292" y1="72500" x2="87500" y2="882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72286"/>
            <a:ext cx="3446880" cy="26425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6351835"/>
      </p:ext>
    </p:extLst>
  </p:cSld>
  <p:clrMapOvr>
    <a:masterClrMapping/>
  </p:clrMapOvr>
  <p:transition spd="slow" advClick="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4">
            <a:extLst>
              <a:ext uri="{FF2B5EF4-FFF2-40B4-BE49-F238E27FC236}">
                <a16:creationId xmlns:a16="http://schemas.microsoft.com/office/drawing/2014/main" id="{0CA4CE13-EFB3-4586-B98A-82592DCAAE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01057E1-B58D-4F51-8AD3-077F49ECFE02}"/>
              </a:ext>
            </a:extLst>
          </p:cNvPr>
          <p:cNvSpPr/>
          <p:nvPr/>
        </p:nvSpPr>
        <p:spPr>
          <a:xfrm>
            <a:off x="4388321" y="1140043"/>
            <a:ext cx="341535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18-bet, 1-misol</a:t>
            </a:r>
            <a:endParaRPr lang="ru-RU" sz="3200" dirty="0">
              <a:solidFill>
                <a:srgbClr val="00B05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451F5B8-D03D-43D7-B5FA-B3CB1B1C5D27}"/>
              </a:ext>
            </a:extLst>
          </p:cNvPr>
          <p:cNvSpPr txBox="1"/>
          <p:nvPr/>
        </p:nvSpPr>
        <p:spPr>
          <a:xfrm>
            <a:off x="2805827" y="1724818"/>
            <a:ext cx="73054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Hisoblash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qanday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bajarilgan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BD30D12-E791-400D-AF9F-A94D0D5B277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3076" r="3470" b="1559"/>
          <a:stretch/>
        </p:blipFill>
        <p:spPr>
          <a:xfrm rot="16200000">
            <a:off x="4666117" y="449305"/>
            <a:ext cx="3227196" cy="6947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29195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Picture 4">
            <a:extLst>
              <a:ext uri="{FF2B5EF4-FFF2-40B4-BE49-F238E27FC236}">
                <a16:creationId xmlns:a16="http://schemas.microsoft.com/office/drawing/2014/main" id="{4ACEAAEC-32B6-4539-9445-6892AD8828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A41CDD2-2B23-469A-8BF7-1C1FE412DFE9}"/>
              </a:ext>
            </a:extLst>
          </p:cNvPr>
          <p:cNvSpPr/>
          <p:nvPr/>
        </p:nvSpPr>
        <p:spPr>
          <a:xfrm>
            <a:off x="5011790" y="1016651"/>
            <a:ext cx="341535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19-bet, 2-misol</a:t>
            </a:r>
            <a:endParaRPr lang="ru-RU" sz="3200" dirty="0">
              <a:solidFill>
                <a:srgbClr val="00B05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FCA6A00-1C7D-4D7D-B32B-7797218FE6D0}"/>
              </a:ext>
            </a:extLst>
          </p:cNvPr>
          <p:cNvSpPr txBox="1"/>
          <p:nvPr/>
        </p:nvSpPr>
        <p:spPr>
          <a:xfrm>
            <a:off x="5011790" y="1591533"/>
            <a:ext cx="32680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Hisoblaymiz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DB651734-41D5-44BF-9E8B-1F2B4C37759C}"/>
              </a:ext>
            </a:extLst>
          </p:cNvPr>
          <p:cNvSpPr/>
          <p:nvPr/>
        </p:nvSpPr>
        <p:spPr>
          <a:xfrm>
            <a:off x="2431866" y="2778645"/>
            <a:ext cx="82586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2 5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AA51C333-FAF5-40B6-9A6E-CEE6FD63B743}"/>
              </a:ext>
            </a:extLst>
          </p:cNvPr>
          <p:cNvSpPr/>
          <p:nvPr/>
        </p:nvSpPr>
        <p:spPr>
          <a:xfrm>
            <a:off x="2688346" y="3272445"/>
            <a:ext cx="56938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2732276E-1E14-4D61-B2F1-244B26630F55}"/>
              </a:ext>
            </a:extLst>
          </p:cNvPr>
          <p:cNvCxnSpPr/>
          <p:nvPr/>
        </p:nvCxnSpPr>
        <p:spPr>
          <a:xfrm>
            <a:off x="2431866" y="3980331"/>
            <a:ext cx="825867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9A23B82B-324E-4FBE-A78C-315A714C151E}"/>
              </a:ext>
            </a:extLst>
          </p:cNvPr>
          <p:cNvSpPr/>
          <p:nvPr/>
        </p:nvSpPr>
        <p:spPr>
          <a:xfrm>
            <a:off x="2688345" y="3954723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cap="none" spc="0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ru-RU" sz="4000" b="1" cap="none" spc="0" dirty="0">
              <a:ln w="0"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Овал 19">
            <a:extLst>
              <a:ext uri="{FF2B5EF4-FFF2-40B4-BE49-F238E27FC236}">
                <a16:creationId xmlns:a16="http://schemas.microsoft.com/office/drawing/2014/main" id="{BC46C88E-D236-4E3A-ABCB-8376AAC76E5B}"/>
              </a:ext>
            </a:extLst>
          </p:cNvPr>
          <p:cNvSpPr/>
          <p:nvPr/>
        </p:nvSpPr>
        <p:spPr>
          <a:xfrm>
            <a:off x="2431866" y="2582704"/>
            <a:ext cx="412934" cy="363481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F5AB3731-F27E-4361-B41D-9BE8C68D0C6A}"/>
              </a:ext>
            </a:extLst>
          </p:cNvPr>
          <p:cNvSpPr/>
          <p:nvPr/>
        </p:nvSpPr>
        <p:spPr>
          <a:xfrm>
            <a:off x="2286594" y="3953013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sz="4000" b="1" cap="none" spc="0" dirty="0">
              <a:ln w="0"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75EDC6DF-4400-40BC-A4AA-18BF157860DB}"/>
              </a:ext>
            </a:extLst>
          </p:cNvPr>
          <p:cNvCxnSpPr/>
          <p:nvPr/>
        </p:nvCxnSpPr>
        <p:spPr>
          <a:xfrm>
            <a:off x="3773714" y="2582704"/>
            <a:ext cx="0" cy="1974778"/>
          </a:xfrm>
          <a:prstGeom prst="line">
            <a:avLst/>
          </a:prstGeom>
          <a:ln w="285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C36D2AA4-B484-43FC-AEBC-E423617B8F14}"/>
              </a:ext>
            </a:extLst>
          </p:cNvPr>
          <p:cNvSpPr/>
          <p:nvPr/>
        </p:nvSpPr>
        <p:spPr>
          <a:xfrm>
            <a:off x="4253409" y="2771387"/>
            <a:ext cx="82586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54571993-31C2-4E5F-86E5-144BB472999F}"/>
              </a:ext>
            </a:extLst>
          </p:cNvPr>
          <p:cNvSpPr/>
          <p:nvPr/>
        </p:nvSpPr>
        <p:spPr>
          <a:xfrm>
            <a:off x="4509888" y="3265187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268F691D-4433-4597-9E57-0F2060DF4C45}"/>
              </a:ext>
            </a:extLst>
          </p:cNvPr>
          <p:cNvCxnSpPr/>
          <p:nvPr/>
        </p:nvCxnSpPr>
        <p:spPr>
          <a:xfrm>
            <a:off x="4253409" y="3973073"/>
            <a:ext cx="825867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0BF3EFC7-3358-4369-BD1F-5287FBD1BC53}"/>
              </a:ext>
            </a:extLst>
          </p:cNvPr>
          <p:cNvSpPr/>
          <p:nvPr/>
        </p:nvSpPr>
        <p:spPr>
          <a:xfrm>
            <a:off x="4509888" y="3947465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cap="none" spc="0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ru-RU" sz="4000" b="1" cap="none" spc="0" dirty="0">
              <a:ln w="0"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Овал 30">
            <a:extLst>
              <a:ext uri="{FF2B5EF4-FFF2-40B4-BE49-F238E27FC236}">
                <a16:creationId xmlns:a16="http://schemas.microsoft.com/office/drawing/2014/main" id="{5E6261CA-95CE-457D-8C80-769BB7D85141}"/>
              </a:ext>
            </a:extLst>
          </p:cNvPr>
          <p:cNvSpPr/>
          <p:nvPr/>
        </p:nvSpPr>
        <p:spPr>
          <a:xfrm>
            <a:off x="4253409" y="2575446"/>
            <a:ext cx="412934" cy="363481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F1B8EE71-8753-4052-BB18-27F02F6E1B0B}"/>
              </a:ext>
            </a:extLst>
          </p:cNvPr>
          <p:cNvSpPr/>
          <p:nvPr/>
        </p:nvSpPr>
        <p:spPr>
          <a:xfrm>
            <a:off x="4108137" y="3945755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sz="4000" b="1" cap="none" spc="0" dirty="0">
              <a:ln w="0"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0DA2F9DE-4689-4BA0-B7BE-17C202C9DE9D}"/>
              </a:ext>
            </a:extLst>
          </p:cNvPr>
          <p:cNvSpPr/>
          <p:nvPr/>
        </p:nvSpPr>
        <p:spPr>
          <a:xfrm>
            <a:off x="6111236" y="2785905"/>
            <a:ext cx="82586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16023ED3-796E-4666-819C-F0A316D4847F}"/>
              </a:ext>
            </a:extLst>
          </p:cNvPr>
          <p:cNvSpPr/>
          <p:nvPr/>
        </p:nvSpPr>
        <p:spPr>
          <a:xfrm>
            <a:off x="6367715" y="3279705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9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5" name="Прямая соединительная линия 34">
            <a:extLst>
              <a:ext uri="{FF2B5EF4-FFF2-40B4-BE49-F238E27FC236}">
                <a16:creationId xmlns:a16="http://schemas.microsoft.com/office/drawing/2014/main" id="{CAAC6E73-053F-4605-A335-96ED50AB575A}"/>
              </a:ext>
            </a:extLst>
          </p:cNvPr>
          <p:cNvCxnSpPr/>
          <p:nvPr/>
        </p:nvCxnSpPr>
        <p:spPr>
          <a:xfrm>
            <a:off x="6111236" y="3987591"/>
            <a:ext cx="825867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1D4F00C8-F6A5-4F1D-95E8-0ECF404F8D6B}"/>
              </a:ext>
            </a:extLst>
          </p:cNvPr>
          <p:cNvSpPr/>
          <p:nvPr/>
        </p:nvSpPr>
        <p:spPr>
          <a:xfrm>
            <a:off x="6367715" y="3961983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cap="none" spc="0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ru-RU" sz="4000" b="1" cap="none" spc="0" dirty="0">
              <a:ln w="0"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Овал 36">
            <a:extLst>
              <a:ext uri="{FF2B5EF4-FFF2-40B4-BE49-F238E27FC236}">
                <a16:creationId xmlns:a16="http://schemas.microsoft.com/office/drawing/2014/main" id="{7BACD073-8805-46D8-881C-A2A00DAA118F}"/>
              </a:ext>
            </a:extLst>
          </p:cNvPr>
          <p:cNvSpPr/>
          <p:nvPr/>
        </p:nvSpPr>
        <p:spPr>
          <a:xfrm>
            <a:off x="6111236" y="2589964"/>
            <a:ext cx="412934" cy="363481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476E1F50-533D-45BA-8134-7E768FA68FA1}"/>
              </a:ext>
            </a:extLst>
          </p:cNvPr>
          <p:cNvSpPr/>
          <p:nvPr/>
        </p:nvSpPr>
        <p:spPr>
          <a:xfrm>
            <a:off x="5965964" y="3960273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ru-RU" sz="4000" b="1" cap="none" spc="0" dirty="0">
              <a:ln w="0"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9" name="Прямая соединительная линия 38">
            <a:extLst>
              <a:ext uri="{FF2B5EF4-FFF2-40B4-BE49-F238E27FC236}">
                <a16:creationId xmlns:a16="http://schemas.microsoft.com/office/drawing/2014/main" id="{B3CA411F-5DBF-4D2B-90F6-5DB1D4A38164}"/>
              </a:ext>
            </a:extLst>
          </p:cNvPr>
          <p:cNvCxnSpPr/>
          <p:nvPr/>
        </p:nvCxnSpPr>
        <p:spPr>
          <a:xfrm>
            <a:off x="7453084" y="2589964"/>
            <a:ext cx="0" cy="1974778"/>
          </a:xfrm>
          <a:prstGeom prst="line">
            <a:avLst/>
          </a:prstGeom>
          <a:ln w="285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id="{105078C1-2EE7-4EA8-85EE-52D9CBE6019D}"/>
              </a:ext>
            </a:extLst>
          </p:cNvPr>
          <p:cNvSpPr/>
          <p:nvPr/>
        </p:nvSpPr>
        <p:spPr>
          <a:xfrm>
            <a:off x="7932779" y="2778647"/>
            <a:ext cx="82586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5 8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A997BF8F-43AF-41CF-BD60-136C20FEC7D3}"/>
              </a:ext>
            </a:extLst>
          </p:cNvPr>
          <p:cNvSpPr/>
          <p:nvPr/>
        </p:nvSpPr>
        <p:spPr>
          <a:xfrm>
            <a:off x="8189258" y="3272447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2" name="Прямая соединительная линия 41">
            <a:extLst>
              <a:ext uri="{FF2B5EF4-FFF2-40B4-BE49-F238E27FC236}">
                <a16:creationId xmlns:a16="http://schemas.microsoft.com/office/drawing/2014/main" id="{7AC02423-8C7C-492D-B8A4-81C7C25896B5}"/>
              </a:ext>
            </a:extLst>
          </p:cNvPr>
          <p:cNvCxnSpPr/>
          <p:nvPr/>
        </p:nvCxnSpPr>
        <p:spPr>
          <a:xfrm>
            <a:off x="7932779" y="3980333"/>
            <a:ext cx="825867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id="{A48695C5-EAA4-4C91-A5D3-97BB50EEE7CE}"/>
              </a:ext>
            </a:extLst>
          </p:cNvPr>
          <p:cNvSpPr/>
          <p:nvPr/>
        </p:nvSpPr>
        <p:spPr>
          <a:xfrm>
            <a:off x="8189258" y="3954725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cap="none" spc="0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ru-RU" sz="4000" b="1" cap="none" spc="0" dirty="0">
              <a:ln w="0"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Овал 43">
            <a:extLst>
              <a:ext uri="{FF2B5EF4-FFF2-40B4-BE49-F238E27FC236}">
                <a16:creationId xmlns:a16="http://schemas.microsoft.com/office/drawing/2014/main" id="{EE55BB10-44E0-45BD-9D4F-9408D5BCD26A}"/>
              </a:ext>
            </a:extLst>
          </p:cNvPr>
          <p:cNvSpPr/>
          <p:nvPr/>
        </p:nvSpPr>
        <p:spPr>
          <a:xfrm>
            <a:off x="7932779" y="2582706"/>
            <a:ext cx="412934" cy="363481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id="{E63618BF-37D4-447D-9695-962ACB3D27A4}"/>
              </a:ext>
            </a:extLst>
          </p:cNvPr>
          <p:cNvSpPr/>
          <p:nvPr/>
        </p:nvSpPr>
        <p:spPr>
          <a:xfrm>
            <a:off x="7787507" y="3953015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ru-RU" sz="4000" b="1" cap="none" spc="0" dirty="0">
              <a:ln w="0"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6" name="Прямая соединительная линия 45">
            <a:extLst>
              <a:ext uri="{FF2B5EF4-FFF2-40B4-BE49-F238E27FC236}">
                <a16:creationId xmlns:a16="http://schemas.microsoft.com/office/drawing/2014/main" id="{7A178043-6681-45F8-B2E0-383B17A45AD3}"/>
              </a:ext>
            </a:extLst>
          </p:cNvPr>
          <p:cNvCxnSpPr/>
          <p:nvPr/>
        </p:nvCxnSpPr>
        <p:spPr>
          <a:xfrm>
            <a:off x="5624286" y="2646259"/>
            <a:ext cx="0" cy="1974778"/>
          </a:xfrm>
          <a:prstGeom prst="line">
            <a:avLst/>
          </a:prstGeom>
          <a:ln w="285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id="{92C6961E-B740-4FC9-85E1-C1900B69931C}"/>
              </a:ext>
            </a:extLst>
          </p:cNvPr>
          <p:cNvSpPr/>
          <p:nvPr/>
        </p:nvSpPr>
        <p:spPr>
          <a:xfrm>
            <a:off x="9652727" y="2771386"/>
            <a:ext cx="82586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id="{6F4F07A8-0128-476E-8C5F-133C06BCB992}"/>
              </a:ext>
            </a:extLst>
          </p:cNvPr>
          <p:cNvSpPr/>
          <p:nvPr/>
        </p:nvSpPr>
        <p:spPr>
          <a:xfrm>
            <a:off x="9909206" y="3265186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0" name="Прямая соединительная линия 49">
            <a:extLst>
              <a:ext uri="{FF2B5EF4-FFF2-40B4-BE49-F238E27FC236}">
                <a16:creationId xmlns:a16="http://schemas.microsoft.com/office/drawing/2014/main" id="{7407BFAD-0C38-4AE9-A468-494A5CAA6370}"/>
              </a:ext>
            </a:extLst>
          </p:cNvPr>
          <p:cNvCxnSpPr/>
          <p:nvPr/>
        </p:nvCxnSpPr>
        <p:spPr>
          <a:xfrm>
            <a:off x="9652727" y="3973072"/>
            <a:ext cx="825867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Прямоугольник 50">
            <a:extLst>
              <a:ext uri="{FF2B5EF4-FFF2-40B4-BE49-F238E27FC236}">
                <a16:creationId xmlns:a16="http://schemas.microsoft.com/office/drawing/2014/main" id="{C3B04539-4F1F-4A7B-AE65-4EED2E5CDF5C}"/>
              </a:ext>
            </a:extLst>
          </p:cNvPr>
          <p:cNvSpPr/>
          <p:nvPr/>
        </p:nvSpPr>
        <p:spPr>
          <a:xfrm>
            <a:off x="9909206" y="3947464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cap="none" spc="0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ru-RU" sz="4000" b="1" cap="none" spc="0" dirty="0">
              <a:ln w="0"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2" name="Овал 51">
            <a:extLst>
              <a:ext uri="{FF2B5EF4-FFF2-40B4-BE49-F238E27FC236}">
                <a16:creationId xmlns:a16="http://schemas.microsoft.com/office/drawing/2014/main" id="{86EDCD84-98E1-4B33-808E-384AF961D811}"/>
              </a:ext>
            </a:extLst>
          </p:cNvPr>
          <p:cNvSpPr/>
          <p:nvPr/>
        </p:nvSpPr>
        <p:spPr>
          <a:xfrm>
            <a:off x="9652727" y="2575445"/>
            <a:ext cx="412934" cy="363481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" name="Прямоугольник 52">
            <a:extLst>
              <a:ext uri="{FF2B5EF4-FFF2-40B4-BE49-F238E27FC236}">
                <a16:creationId xmlns:a16="http://schemas.microsoft.com/office/drawing/2014/main" id="{6FFD8DC4-74B4-4FFE-948E-1BC2715CAA72}"/>
              </a:ext>
            </a:extLst>
          </p:cNvPr>
          <p:cNvSpPr/>
          <p:nvPr/>
        </p:nvSpPr>
        <p:spPr>
          <a:xfrm>
            <a:off x="9507455" y="3945754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ru-RU" sz="4000" b="1" cap="none" spc="0" dirty="0">
              <a:ln w="0"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4" name="Прямая соединительная линия 53">
            <a:extLst>
              <a:ext uri="{FF2B5EF4-FFF2-40B4-BE49-F238E27FC236}">
                <a16:creationId xmlns:a16="http://schemas.microsoft.com/office/drawing/2014/main" id="{0193D6B7-9DE3-4862-ADF3-7556432CD1B1}"/>
              </a:ext>
            </a:extLst>
          </p:cNvPr>
          <p:cNvCxnSpPr/>
          <p:nvPr/>
        </p:nvCxnSpPr>
        <p:spPr>
          <a:xfrm>
            <a:off x="9295806" y="2589964"/>
            <a:ext cx="0" cy="1974778"/>
          </a:xfrm>
          <a:prstGeom prst="line">
            <a:avLst/>
          </a:prstGeom>
          <a:ln w="285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Прямоугольник 54">
            <a:extLst>
              <a:ext uri="{FF2B5EF4-FFF2-40B4-BE49-F238E27FC236}">
                <a16:creationId xmlns:a16="http://schemas.microsoft.com/office/drawing/2014/main" id="{73960F98-C2CB-4924-B320-35EBC3E5C51A}"/>
              </a:ext>
            </a:extLst>
          </p:cNvPr>
          <p:cNvSpPr/>
          <p:nvPr/>
        </p:nvSpPr>
        <p:spPr>
          <a:xfrm>
            <a:off x="1848858" y="3250906"/>
            <a:ext cx="60465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6" name="Прямоугольник 55">
            <a:extLst>
              <a:ext uri="{FF2B5EF4-FFF2-40B4-BE49-F238E27FC236}">
                <a16:creationId xmlns:a16="http://schemas.microsoft.com/office/drawing/2014/main" id="{F33A1C27-A85D-4746-AA94-460D5C6ECCB2}"/>
              </a:ext>
            </a:extLst>
          </p:cNvPr>
          <p:cNvSpPr/>
          <p:nvPr/>
        </p:nvSpPr>
        <p:spPr>
          <a:xfrm>
            <a:off x="9254541" y="3313754"/>
            <a:ext cx="60465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Прямоугольник 56">
            <a:extLst>
              <a:ext uri="{FF2B5EF4-FFF2-40B4-BE49-F238E27FC236}">
                <a16:creationId xmlns:a16="http://schemas.microsoft.com/office/drawing/2014/main" id="{9C3699CB-C84E-4E8A-902A-7A42C4096081}"/>
              </a:ext>
            </a:extLst>
          </p:cNvPr>
          <p:cNvSpPr/>
          <p:nvPr/>
        </p:nvSpPr>
        <p:spPr>
          <a:xfrm>
            <a:off x="7552509" y="3279705"/>
            <a:ext cx="60465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8" name="Прямоугольник 57">
            <a:extLst>
              <a:ext uri="{FF2B5EF4-FFF2-40B4-BE49-F238E27FC236}">
                <a16:creationId xmlns:a16="http://schemas.microsoft.com/office/drawing/2014/main" id="{F6267BEB-F220-4ED9-B06C-2274B8EBC562}"/>
              </a:ext>
            </a:extLst>
          </p:cNvPr>
          <p:cNvSpPr/>
          <p:nvPr/>
        </p:nvSpPr>
        <p:spPr>
          <a:xfrm>
            <a:off x="5717345" y="3290536"/>
            <a:ext cx="60465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9" name="Прямоугольник 58">
            <a:extLst>
              <a:ext uri="{FF2B5EF4-FFF2-40B4-BE49-F238E27FC236}">
                <a16:creationId xmlns:a16="http://schemas.microsoft.com/office/drawing/2014/main" id="{79551012-C8A6-434F-8CCA-75058DE52344}"/>
              </a:ext>
            </a:extLst>
          </p:cNvPr>
          <p:cNvSpPr/>
          <p:nvPr/>
        </p:nvSpPr>
        <p:spPr>
          <a:xfrm>
            <a:off x="3764447" y="3321271"/>
            <a:ext cx="60465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7853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0" grpId="0" animBg="1"/>
      <p:bldP spid="24" grpId="0"/>
      <p:bldP spid="30" grpId="0"/>
      <p:bldP spid="31" grpId="0" animBg="1"/>
      <p:bldP spid="32" grpId="0"/>
      <p:bldP spid="36" grpId="0"/>
      <p:bldP spid="37" grpId="0" animBg="1"/>
      <p:bldP spid="38" grpId="0"/>
      <p:bldP spid="43" grpId="0"/>
      <p:bldP spid="44" grpId="0" animBg="1"/>
      <p:bldP spid="45" grpId="0"/>
      <p:bldP spid="51" grpId="0"/>
      <p:bldP spid="52" grpId="0" animBg="1"/>
      <p:bldP spid="5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Picture 4">
            <a:extLst>
              <a:ext uri="{FF2B5EF4-FFF2-40B4-BE49-F238E27FC236}">
                <a16:creationId xmlns:a16="http://schemas.microsoft.com/office/drawing/2014/main" id="{4ACEAAEC-32B6-4539-9445-6892AD8828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A41CDD2-2B23-469A-8BF7-1C1FE412DFE9}"/>
              </a:ext>
            </a:extLst>
          </p:cNvPr>
          <p:cNvSpPr/>
          <p:nvPr/>
        </p:nvSpPr>
        <p:spPr>
          <a:xfrm>
            <a:off x="5011790" y="1016651"/>
            <a:ext cx="341535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19-bet, 3-masala</a:t>
            </a:r>
            <a:endParaRPr lang="ru-RU" sz="3200" dirty="0">
              <a:solidFill>
                <a:srgbClr val="00B05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FCA6A00-1C7D-4D7D-B32B-7797218FE6D0}"/>
              </a:ext>
            </a:extLst>
          </p:cNvPr>
          <p:cNvSpPr txBox="1"/>
          <p:nvPr/>
        </p:nvSpPr>
        <p:spPr>
          <a:xfrm>
            <a:off x="1848857" y="1555823"/>
            <a:ext cx="82279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Jami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necha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kilogramm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sabzavot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sarflangan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F4AABA08-7E93-4D78-BD35-C5233DC05D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6831" y="2422424"/>
            <a:ext cx="1107386" cy="5847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id="{699E65A6-D53A-418B-B828-2CB741D477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96053" flipH="1">
            <a:off x="1992902" y="3159734"/>
            <a:ext cx="1715245" cy="8201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>
            <a:extLst>
              <a:ext uri="{FF2B5EF4-FFF2-40B4-BE49-F238E27FC236}">
                <a16:creationId xmlns:a16="http://schemas.microsoft.com/office/drawing/2014/main" id="{B0604203-D079-4544-B3B8-9572460180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6982" y="4167429"/>
            <a:ext cx="807084" cy="7295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7F8B752-02A5-49DD-86BF-90340C421FBD}"/>
              </a:ext>
            </a:extLst>
          </p:cNvPr>
          <p:cNvSpPr/>
          <p:nvPr/>
        </p:nvSpPr>
        <p:spPr>
          <a:xfrm>
            <a:off x="3745677" y="2422424"/>
            <a:ext cx="3488788" cy="447385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 kg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" name="Прямоугольник 60">
            <a:extLst>
              <a:ext uri="{FF2B5EF4-FFF2-40B4-BE49-F238E27FC236}">
                <a16:creationId xmlns:a16="http://schemas.microsoft.com/office/drawing/2014/main" id="{3E413DF2-DEBF-44F5-9082-20E96FF927B4}"/>
              </a:ext>
            </a:extLst>
          </p:cNvPr>
          <p:cNvSpPr/>
          <p:nvPr/>
        </p:nvSpPr>
        <p:spPr>
          <a:xfrm>
            <a:off x="3745677" y="3318256"/>
            <a:ext cx="3488788" cy="447385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2" name="Прямоугольник 61">
            <a:extLst>
              <a:ext uri="{FF2B5EF4-FFF2-40B4-BE49-F238E27FC236}">
                <a16:creationId xmlns:a16="http://schemas.microsoft.com/office/drawing/2014/main" id="{365BEA45-8FDC-45C2-854F-B70DCB0488BB}"/>
              </a:ext>
            </a:extLst>
          </p:cNvPr>
          <p:cNvSpPr/>
          <p:nvPr/>
        </p:nvSpPr>
        <p:spPr>
          <a:xfrm>
            <a:off x="3745677" y="4289836"/>
            <a:ext cx="3488788" cy="447385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3" name="Прямоугольник 62">
            <a:extLst>
              <a:ext uri="{FF2B5EF4-FFF2-40B4-BE49-F238E27FC236}">
                <a16:creationId xmlns:a16="http://schemas.microsoft.com/office/drawing/2014/main" id="{419E991A-EC9A-422B-A1FC-55AD5889C611}"/>
              </a:ext>
            </a:extLst>
          </p:cNvPr>
          <p:cNvSpPr/>
          <p:nvPr/>
        </p:nvSpPr>
        <p:spPr>
          <a:xfrm>
            <a:off x="7230118" y="3309957"/>
            <a:ext cx="886939" cy="447385"/>
          </a:xfrm>
          <a:prstGeom prst="rect">
            <a:avLst/>
          </a:prstGeom>
          <a:solidFill>
            <a:srgbClr val="D745B1"/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kg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4" name="Прямоугольник 63">
            <a:extLst>
              <a:ext uri="{FF2B5EF4-FFF2-40B4-BE49-F238E27FC236}">
                <a16:creationId xmlns:a16="http://schemas.microsoft.com/office/drawing/2014/main" id="{94E6DCF4-9CAA-48FA-986B-68CDB68B7487}"/>
              </a:ext>
            </a:extLst>
          </p:cNvPr>
          <p:cNvSpPr/>
          <p:nvPr/>
        </p:nvSpPr>
        <p:spPr>
          <a:xfrm>
            <a:off x="7227770" y="4294451"/>
            <a:ext cx="886939" cy="447385"/>
          </a:xfrm>
          <a:prstGeom prst="rect">
            <a:avLst/>
          </a:prstGeom>
          <a:solidFill>
            <a:srgbClr val="D745B1"/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6" name="Прямоугольник 65">
            <a:extLst>
              <a:ext uri="{FF2B5EF4-FFF2-40B4-BE49-F238E27FC236}">
                <a16:creationId xmlns:a16="http://schemas.microsoft.com/office/drawing/2014/main" id="{07823838-4C48-4FE7-A44A-18812DFC8BB3}"/>
              </a:ext>
            </a:extLst>
          </p:cNvPr>
          <p:cNvSpPr/>
          <p:nvPr/>
        </p:nvSpPr>
        <p:spPr>
          <a:xfrm>
            <a:off x="8114709" y="4294451"/>
            <a:ext cx="886939" cy="44738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kg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авая фигурная скобка 4">
            <a:extLst>
              <a:ext uri="{FF2B5EF4-FFF2-40B4-BE49-F238E27FC236}">
                <a16:creationId xmlns:a16="http://schemas.microsoft.com/office/drawing/2014/main" id="{36E148E0-4315-43AA-A88E-C51BE73347B7}"/>
              </a:ext>
            </a:extLst>
          </p:cNvPr>
          <p:cNvSpPr/>
          <p:nvPr/>
        </p:nvSpPr>
        <p:spPr>
          <a:xfrm>
            <a:off x="9228406" y="2422424"/>
            <a:ext cx="516612" cy="2314797"/>
          </a:xfrm>
          <a:prstGeom prst="rightBrace">
            <a:avLst>
              <a:gd name="adj1" fmla="val 24672"/>
              <a:gd name="adj2" fmla="val 50000"/>
            </a:avLst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Прямоугольник 66">
            <a:extLst>
              <a:ext uri="{FF2B5EF4-FFF2-40B4-BE49-F238E27FC236}">
                <a16:creationId xmlns:a16="http://schemas.microsoft.com/office/drawing/2014/main" id="{197694DD-A503-4E06-9FEF-3A273EE37DB2}"/>
              </a:ext>
            </a:extLst>
          </p:cNvPr>
          <p:cNvSpPr/>
          <p:nvPr/>
        </p:nvSpPr>
        <p:spPr>
          <a:xfrm>
            <a:off x="9745019" y="3287434"/>
            <a:ext cx="121371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kg</a:t>
            </a:r>
            <a:endParaRPr lang="ru-RU" sz="3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70208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Picture 4">
            <a:extLst>
              <a:ext uri="{FF2B5EF4-FFF2-40B4-BE49-F238E27FC236}">
                <a16:creationId xmlns:a16="http://schemas.microsoft.com/office/drawing/2014/main" id="{4ACEAAEC-32B6-4539-9445-6892AD8828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A41CDD2-2B23-469A-8BF7-1C1FE412DFE9}"/>
              </a:ext>
            </a:extLst>
          </p:cNvPr>
          <p:cNvSpPr/>
          <p:nvPr/>
        </p:nvSpPr>
        <p:spPr>
          <a:xfrm>
            <a:off x="5011790" y="1016651"/>
            <a:ext cx="341535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19-bet, 3-masala</a:t>
            </a:r>
            <a:endParaRPr lang="ru-RU" sz="3200" dirty="0">
              <a:solidFill>
                <a:srgbClr val="00B05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FCA6A00-1C7D-4D7D-B32B-7797218FE6D0}"/>
              </a:ext>
            </a:extLst>
          </p:cNvPr>
          <p:cNvSpPr txBox="1"/>
          <p:nvPr/>
        </p:nvSpPr>
        <p:spPr>
          <a:xfrm>
            <a:off x="1848857" y="1555823"/>
            <a:ext cx="82279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Jami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necha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kilogramm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sabzavot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sarflangan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1D0F21D-7774-4C63-A7F2-44AC66E8A5A1}"/>
              </a:ext>
            </a:extLst>
          </p:cNvPr>
          <p:cNvSpPr txBox="1"/>
          <p:nvPr/>
        </p:nvSpPr>
        <p:spPr>
          <a:xfrm>
            <a:off x="1494820" y="2325689"/>
            <a:ext cx="822798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bodring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20 kg;</a:t>
            </a:r>
          </a:p>
          <a:p>
            <a:pPr marL="514350" indent="-514350">
              <a:buAutoNum type="arabicParenR"/>
            </a:pP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 + 5 = 25 (kg) –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baqlajon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F6488FC-14A9-4563-947F-61E7E86F33E2}"/>
              </a:ext>
            </a:extLst>
          </p:cNvPr>
          <p:cNvSpPr txBox="1"/>
          <p:nvPr/>
        </p:nvSpPr>
        <p:spPr>
          <a:xfrm>
            <a:off x="1494820" y="3342340"/>
            <a:ext cx="82279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25 + 5 = 30 (kg) –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pomidor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EB29C8E-18CD-42FC-873F-3EA1CE2B1D8E}"/>
              </a:ext>
            </a:extLst>
          </p:cNvPr>
          <p:cNvSpPr txBox="1"/>
          <p:nvPr/>
        </p:nvSpPr>
        <p:spPr>
          <a:xfrm>
            <a:off x="1494820" y="3881512"/>
            <a:ext cx="82279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20 + 25 + 30  = 75 (kg) –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jami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E25C150-94D0-4B63-B0F1-677763E38012}"/>
              </a:ext>
            </a:extLst>
          </p:cNvPr>
          <p:cNvSpPr txBox="1"/>
          <p:nvPr/>
        </p:nvSpPr>
        <p:spPr>
          <a:xfrm>
            <a:off x="1494820" y="4466287"/>
            <a:ext cx="82279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Javob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jami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75 kg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sabzavot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sarflangan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6055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20" grpId="0"/>
      <p:bldP spid="21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5391</TotalTime>
  <Words>272</Words>
  <Application>Microsoft Office PowerPoint</Application>
  <PresentationFormat>Широкоэкранный</PresentationFormat>
  <Paragraphs>90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jamshid otamirzayev</dc:creator>
  <cp:lastModifiedBy>jamshid otamirzayev</cp:lastModifiedBy>
  <cp:revision>26</cp:revision>
  <dcterms:created xsi:type="dcterms:W3CDTF">2021-08-13T19:28:58Z</dcterms:created>
  <dcterms:modified xsi:type="dcterms:W3CDTF">2021-08-27T09:14:56Z</dcterms:modified>
</cp:coreProperties>
</file>