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76" r:id="rId4"/>
    <p:sldId id="489" r:id="rId5"/>
    <p:sldId id="421" r:id="rId6"/>
    <p:sldId id="483" r:id="rId7"/>
    <p:sldId id="497" r:id="rId8"/>
    <p:sldId id="499" r:id="rId9"/>
    <p:sldId id="500" r:id="rId10"/>
    <p:sldId id="498" r:id="rId11"/>
    <p:sldId id="319" r:id="rId12"/>
    <p:sldId id="496" r:id="rId13"/>
    <p:sldId id="32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Geometrik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shakllar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Geometrik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shakllar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9BEE037-1C21-4557-A7BC-26401F9C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99F950-5A53-43CC-AA21-068AD4025C08}"/>
              </a:ext>
            </a:extLst>
          </p:cNvPr>
          <p:cNvSpPr/>
          <p:nvPr/>
        </p:nvSpPr>
        <p:spPr>
          <a:xfrm>
            <a:off x="5011790" y="101665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4-masala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BD29ED-F932-4D76-BD26-DA67391B34F9}"/>
              </a:ext>
            </a:extLst>
          </p:cNvPr>
          <p:cNvSpPr/>
          <p:nvPr/>
        </p:nvSpPr>
        <p:spPr>
          <a:xfrm>
            <a:off x="1772529" y="2504050"/>
            <a:ext cx="8792308" cy="27854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5C6AA37-F762-4585-B5E8-D35564D80D46}"/>
              </a:ext>
            </a:extLst>
          </p:cNvPr>
          <p:cNvCxnSpPr/>
          <p:nvPr/>
        </p:nvCxnSpPr>
        <p:spPr>
          <a:xfrm>
            <a:off x="4600135" y="2504050"/>
            <a:ext cx="0" cy="27854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9A3144-D44A-4E66-BEEE-C799D5E0BC5A}"/>
              </a:ext>
            </a:extLst>
          </p:cNvPr>
          <p:cNvCxnSpPr/>
          <p:nvPr/>
        </p:nvCxnSpPr>
        <p:spPr>
          <a:xfrm>
            <a:off x="7509803" y="2504050"/>
            <a:ext cx="0" cy="27854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43EEDD-A2B4-4DAB-986B-AE2969F3F6EC}"/>
              </a:ext>
            </a:extLst>
          </p:cNvPr>
          <p:cNvSpPr txBox="1"/>
          <p:nvPr/>
        </p:nvSpPr>
        <p:spPr>
          <a:xfrm>
            <a:off x="1386306" y="1460746"/>
            <a:ext cx="9208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Pastdagi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yuqoridagi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shakllardan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yasalgan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884D2308-19E3-4B6F-B6EC-6C84AC70BA6B}"/>
              </a:ext>
            </a:extLst>
          </p:cNvPr>
          <p:cNvSpPr/>
          <p:nvPr/>
        </p:nvSpPr>
        <p:spPr>
          <a:xfrm>
            <a:off x="1885071" y="3893446"/>
            <a:ext cx="1463039" cy="1195754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>
            <a:extLst>
              <a:ext uri="{FF2B5EF4-FFF2-40B4-BE49-F238E27FC236}">
                <a16:creationId xmlns:a16="http://schemas.microsoft.com/office/drawing/2014/main" id="{D67D5DED-24CD-4C4F-AB95-4B46349FE9B4}"/>
              </a:ext>
            </a:extLst>
          </p:cNvPr>
          <p:cNvSpPr/>
          <p:nvPr/>
        </p:nvSpPr>
        <p:spPr>
          <a:xfrm>
            <a:off x="3066758" y="4529797"/>
            <a:ext cx="1253194" cy="559403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рапеция 13">
            <a:extLst>
              <a:ext uri="{FF2B5EF4-FFF2-40B4-BE49-F238E27FC236}">
                <a16:creationId xmlns:a16="http://schemas.microsoft.com/office/drawing/2014/main" id="{A626C0BC-6BA6-4F23-B9FC-3B3836EFC5F7}"/>
              </a:ext>
            </a:extLst>
          </p:cNvPr>
          <p:cNvSpPr/>
          <p:nvPr/>
        </p:nvSpPr>
        <p:spPr>
          <a:xfrm flipV="1">
            <a:off x="8720510" y="3524382"/>
            <a:ext cx="1448970" cy="782409"/>
          </a:xfrm>
          <a:prstGeom prst="trapezoid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данные 14">
            <a:extLst>
              <a:ext uri="{FF2B5EF4-FFF2-40B4-BE49-F238E27FC236}">
                <a16:creationId xmlns:a16="http://schemas.microsoft.com/office/drawing/2014/main" id="{C406D0F2-DB9A-473B-A7F1-2185A4F60451}"/>
              </a:ext>
            </a:extLst>
          </p:cNvPr>
          <p:cNvSpPr/>
          <p:nvPr/>
        </p:nvSpPr>
        <p:spPr>
          <a:xfrm>
            <a:off x="8610006" y="4306791"/>
            <a:ext cx="1394047" cy="782409"/>
          </a:xfrm>
          <a:prstGeom prst="flowChartInputOutpu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D1B3987E-F321-4362-BC2B-65B885CD1947}"/>
              </a:ext>
            </a:extLst>
          </p:cNvPr>
          <p:cNvSpPr/>
          <p:nvPr/>
        </p:nvSpPr>
        <p:spPr>
          <a:xfrm>
            <a:off x="1885071" y="2672862"/>
            <a:ext cx="590841" cy="633046"/>
          </a:xfrm>
          <a:prstGeom prst="triangl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48009710-5381-4EE6-8CD1-6FD139DA50F7}"/>
              </a:ext>
            </a:extLst>
          </p:cNvPr>
          <p:cNvSpPr/>
          <p:nvPr/>
        </p:nvSpPr>
        <p:spPr>
          <a:xfrm>
            <a:off x="2588454" y="2653838"/>
            <a:ext cx="590841" cy="633046"/>
          </a:xfrm>
          <a:prstGeom prst="parallelogram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23254BBB-5E9B-48A9-B896-806EAE06305A}"/>
              </a:ext>
            </a:extLst>
          </p:cNvPr>
          <p:cNvSpPr/>
          <p:nvPr/>
        </p:nvSpPr>
        <p:spPr>
          <a:xfrm>
            <a:off x="3204512" y="2650108"/>
            <a:ext cx="590841" cy="63304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Трапеция 19">
            <a:extLst>
              <a:ext uri="{FF2B5EF4-FFF2-40B4-BE49-F238E27FC236}">
                <a16:creationId xmlns:a16="http://schemas.microsoft.com/office/drawing/2014/main" id="{194249B1-F63A-4FAB-B6F9-8BA5A5092A6D}"/>
              </a:ext>
            </a:extLst>
          </p:cNvPr>
          <p:cNvSpPr/>
          <p:nvPr/>
        </p:nvSpPr>
        <p:spPr>
          <a:xfrm>
            <a:off x="3887373" y="2644727"/>
            <a:ext cx="590841" cy="633046"/>
          </a:xfrm>
          <a:prstGeom prst="trapezoi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E4102306-F7CF-4D7A-951B-1375BEDC0954}"/>
              </a:ext>
            </a:extLst>
          </p:cNvPr>
          <p:cNvSpPr/>
          <p:nvPr/>
        </p:nvSpPr>
        <p:spPr>
          <a:xfrm>
            <a:off x="4794738" y="2606464"/>
            <a:ext cx="590841" cy="633046"/>
          </a:xfrm>
          <a:prstGeom prst="triangl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Шестиугольник 30">
            <a:extLst>
              <a:ext uri="{FF2B5EF4-FFF2-40B4-BE49-F238E27FC236}">
                <a16:creationId xmlns:a16="http://schemas.microsoft.com/office/drawing/2014/main" id="{B0CDD766-5DCA-4478-922D-316FAD0E0AB1}"/>
              </a:ext>
            </a:extLst>
          </p:cNvPr>
          <p:cNvSpPr/>
          <p:nvPr/>
        </p:nvSpPr>
        <p:spPr>
          <a:xfrm>
            <a:off x="5990481" y="2590909"/>
            <a:ext cx="590841" cy="633046"/>
          </a:xfrm>
          <a:prstGeom prst="hexagon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Трапеция 31">
            <a:extLst>
              <a:ext uri="{FF2B5EF4-FFF2-40B4-BE49-F238E27FC236}">
                <a16:creationId xmlns:a16="http://schemas.microsoft.com/office/drawing/2014/main" id="{739516D2-B004-44BF-981C-7E77D138704C}"/>
              </a:ext>
            </a:extLst>
          </p:cNvPr>
          <p:cNvSpPr/>
          <p:nvPr/>
        </p:nvSpPr>
        <p:spPr>
          <a:xfrm>
            <a:off x="6713604" y="2572259"/>
            <a:ext cx="590841" cy="633046"/>
          </a:xfrm>
          <a:prstGeom prst="trapezoi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Ромб 32">
            <a:extLst>
              <a:ext uri="{FF2B5EF4-FFF2-40B4-BE49-F238E27FC236}">
                <a16:creationId xmlns:a16="http://schemas.microsoft.com/office/drawing/2014/main" id="{26C81636-A3F8-4FC9-A990-B2F656A8F019}"/>
              </a:ext>
            </a:extLst>
          </p:cNvPr>
          <p:cNvSpPr/>
          <p:nvPr/>
        </p:nvSpPr>
        <p:spPr>
          <a:xfrm>
            <a:off x="5373771" y="2528569"/>
            <a:ext cx="520503" cy="814961"/>
          </a:xfrm>
          <a:prstGeom prst="diamon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19C4B3D0-070B-443A-BA25-496F8AE40E94}"/>
              </a:ext>
            </a:extLst>
          </p:cNvPr>
          <p:cNvSpPr/>
          <p:nvPr/>
        </p:nvSpPr>
        <p:spPr>
          <a:xfrm>
            <a:off x="7732544" y="2569806"/>
            <a:ext cx="590841" cy="633046"/>
          </a:xfrm>
          <a:prstGeom prst="triangl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75E85654-380B-4A81-A976-A4497FAF1081}"/>
              </a:ext>
            </a:extLst>
          </p:cNvPr>
          <p:cNvSpPr/>
          <p:nvPr/>
        </p:nvSpPr>
        <p:spPr>
          <a:xfrm>
            <a:off x="8396635" y="2583500"/>
            <a:ext cx="590841" cy="633046"/>
          </a:xfrm>
          <a:prstGeom prst="parallelogram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F009D619-FE7B-4B40-8BC5-4A46465554B8}"/>
              </a:ext>
            </a:extLst>
          </p:cNvPr>
          <p:cNvSpPr/>
          <p:nvPr/>
        </p:nvSpPr>
        <p:spPr>
          <a:xfrm>
            <a:off x="9023863" y="2619526"/>
            <a:ext cx="590841" cy="633046"/>
          </a:xfrm>
          <a:prstGeom prst="hexagon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Трапеция 37">
            <a:extLst>
              <a:ext uri="{FF2B5EF4-FFF2-40B4-BE49-F238E27FC236}">
                <a16:creationId xmlns:a16="http://schemas.microsoft.com/office/drawing/2014/main" id="{CAE81CBF-F6E0-4CFE-B7E6-DE2F51A28A6B}"/>
              </a:ext>
            </a:extLst>
          </p:cNvPr>
          <p:cNvSpPr/>
          <p:nvPr/>
        </p:nvSpPr>
        <p:spPr>
          <a:xfrm>
            <a:off x="9770593" y="2600395"/>
            <a:ext cx="590841" cy="633046"/>
          </a:xfrm>
          <a:prstGeom prst="trapezoi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Трапеция 38">
            <a:extLst>
              <a:ext uri="{FF2B5EF4-FFF2-40B4-BE49-F238E27FC236}">
                <a16:creationId xmlns:a16="http://schemas.microsoft.com/office/drawing/2014/main" id="{BB1568EB-9D18-45F2-AB5F-D0B75F0D3748}"/>
              </a:ext>
            </a:extLst>
          </p:cNvPr>
          <p:cNvSpPr/>
          <p:nvPr/>
        </p:nvSpPr>
        <p:spPr>
          <a:xfrm>
            <a:off x="5359703" y="4346543"/>
            <a:ext cx="1589316" cy="898563"/>
          </a:xfrm>
          <a:prstGeom prst="trapezoid">
            <a:avLst>
              <a:gd name="adj" fmla="val 53688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8347441D-CCE3-41C7-9DFC-410193D28E3C}"/>
              </a:ext>
            </a:extLst>
          </p:cNvPr>
          <p:cNvSpPr/>
          <p:nvPr/>
        </p:nvSpPr>
        <p:spPr>
          <a:xfrm>
            <a:off x="5831985" y="3697111"/>
            <a:ext cx="625079" cy="633045"/>
          </a:xfrm>
          <a:prstGeom prst="triangle">
            <a:avLst>
              <a:gd name="adj" fmla="val 4915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Трапеция 40">
            <a:extLst>
              <a:ext uri="{FF2B5EF4-FFF2-40B4-BE49-F238E27FC236}">
                <a16:creationId xmlns:a16="http://schemas.microsoft.com/office/drawing/2014/main" id="{FA7689B4-F50F-49B8-B2BC-8A99383A0480}"/>
              </a:ext>
            </a:extLst>
          </p:cNvPr>
          <p:cNvSpPr/>
          <p:nvPr/>
        </p:nvSpPr>
        <p:spPr>
          <a:xfrm>
            <a:off x="5359702" y="4345711"/>
            <a:ext cx="1589316" cy="898563"/>
          </a:xfrm>
          <a:prstGeom prst="trapezoid">
            <a:avLst>
              <a:gd name="adj" fmla="val 53688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Трапеция 41">
            <a:extLst>
              <a:ext uri="{FF2B5EF4-FFF2-40B4-BE49-F238E27FC236}">
                <a16:creationId xmlns:a16="http://schemas.microsoft.com/office/drawing/2014/main" id="{4316542F-55F2-42CA-8193-C508B8F7F0A6}"/>
              </a:ext>
            </a:extLst>
          </p:cNvPr>
          <p:cNvSpPr/>
          <p:nvPr/>
        </p:nvSpPr>
        <p:spPr>
          <a:xfrm>
            <a:off x="6724920" y="2569806"/>
            <a:ext cx="590841" cy="633046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56BCB72-7EE8-41E9-ADD0-E4DBE8B5C22A}"/>
              </a:ext>
            </a:extLst>
          </p:cNvPr>
          <p:cNvSpPr/>
          <p:nvPr/>
        </p:nvSpPr>
        <p:spPr>
          <a:xfrm>
            <a:off x="5843726" y="3694418"/>
            <a:ext cx="625079" cy="633045"/>
          </a:xfrm>
          <a:prstGeom prst="triangle">
            <a:avLst>
              <a:gd name="adj" fmla="val 4915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B454772F-A8AF-4334-A066-A3489B92A895}"/>
              </a:ext>
            </a:extLst>
          </p:cNvPr>
          <p:cNvSpPr/>
          <p:nvPr/>
        </p:nvSpPr>
        <p:spPr>
          <a:xfrm>
            <a:off x="4792412" y="2618077"/>
            <a:ext cx="590841" cy="63304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Трапеция 44">
            <a:extLst>
              <a:ext uri="{FF2B5EF4-FFF2-40B4-BE49-F238E27FC236}">
                <a16:creationId xmlns:a16="http://schemas.microsoft.com/office/drawing/2014/main" id="{38ED7BBB-DD09-4636-AE3F-53911725C74C}"/>
              </a:ext>
            </a:extLst>
          </p:cNvPr>
          <p:cNvSpPr/>
          <p:nvPr/>
        </p:nvSpPr>
        <p:spPr>
          <a:xfrm flipV="1">
            <a:off x="8724626" y="3524381"/>
            <a:ext cx="1448970" cy="782409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Трапеция 45">
            <a:extLst>
              <a:ext uri="{FF2B5EF4-FFF2-40B4-BE49-F238E27FC236}">
                <a16:creationId xmlns:a16="http://schemas.microsoft.com/office/drawing/2014/main" id="{C66643C7-907A-444C-9208-293BC0E5919B}"/>
              </a:ext>
            </a:extLst>
          </p:cNvPr>
          <p:cNvSpPr/>
          <p:nvPr/>
        </p:nvSpPr>
        <p:spPr>
          <a:xfrm>
            <a:off x="9794352" y="2614463"/>
            <a:ext cx="590841" cy="633046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Блок-схема: данные 46">
            <a:extLst>
              <a:ext uri="{FF2B5EF4-FFF2-40B4-BE49-F238E27FC236}">
                <a16:creationId xmlns:a16="http://schemas.microsoft.com/office/drawing/2014/main" id="{B38B7345-C4E3-46A8-AD93-D70CC705E128}"/>
              </a:ext>
            </a:extLst>
          </p:cNvPr>
          <p:cNvSpPr/>
          <p:nvPr/>
        </p:nvSpPr>
        <p:spPr>
          <a:xfrm>
            <a:off x="8605890" y="4316305"/>
            <a:ext cx="1394047" cy="782409"/>
          </a:xfrm>
          <a:prstGeom prst="flowChartInputOutput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id="{31E3B28C-D197-4E5F-B811-DB2946B8B253}"/>
              </a:ext>
            </a:extLst>
          </p:cNvPr>
          <p:cNvSpPr/>
          <p:nvPr/>
        </p:nvSpPr>
        <p:spPr>
          <a:xfrm>
            <a:off x="8393415" y="2612844"/>
            <a:ext cx="590841" cy="633046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482C7C6B-B16B-43D6-B1D9-CAB4FA74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6786F5-6501-4C72-81E4-65782F6D8E6C}"/>
              </a:ext>
            </a:extLst>
          </p:cNvPr>
          <p:cNvSpPr/>
          <p:nvPr/>
        </p:nvSpPr>
        <p:spPr>
          <a:xfrm>
            <a:off x="4614203" y="1181686"/>
            <a:ext cx="352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5-misol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027AD-16A0-469E-B400-9920887209A2}"/>
              </a:ext>
            </a:extLst>
          </p:cNvPr>
          <p:cNvSpPr txBox="1"/>
          <p:nvPr/>
        </p:nvSpPr>
        <p:spPr>
          <a:xfrm>
            <a:off x="1997613" y="1828017"/>
            <a:ext cx="866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juftlikdagi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C915CFF-580A-44BF-B946-8AAE12412989}"/>
              </a:ext>
            </a:extLst>
          </p:cNvPr>
          <p:cNvSpPr/>
          <p:nvPr/>
        </p:nvSpPr>
        <p:spPr>
          <a:xfrm>
            <a:off x="1322363" y="2912012"/>
            <a:ext cx="801859" cy="516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1A9261A-E376-4E2E-A7A5-8BFBFE1BB209}"/>
              </a:ext>
            </a:extLst>
          </p:cNvPr>
          <p:cNvSpPr/>
          <p:nvPr/>
        </p:nvSpPr>
        <p:spPr>
          <a:xfrm>
            <a:off x="2234418" y="2912012"/>
            <a:ext cx="801859" cy="516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B455BCA-CB07-4D0D-ABBC-5A43F722ED44}"/>
              </a:ext>
            </a:extLst>
          </p:cNvPr>
          <p:cNvSpPr/>
          <p:nvPr/>
        </p:nvSpPr>
        <p:spPr>
          <a:xfrm>
            <a:off x="3458309" y="2909664"/>
            <a:ext cx="801859" cy="51698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9EF19C9-0EDA-4164-97EC-E73EF42CF021}"/>
              </a:ext>
            </a:extLst>
          </p:cNvPr>
          <p:cNvSpPr/>
          <p:nvPr/>
        </p:nvSpPr>
        <p:spPr>
          <a:xfrm>
            <a:off x="4370364" y="2909664"/>
            <a:ext cx="801859" cy="51698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9EE86CE-95E4-4B14-A200-098F49A3B17D}"/>
              </a:ext>
            </a:extLst>
          </p:cNvPr>
          <p:cNvSpPr/>
          <p:nvPr/>
        </p:nvSpPr>
        <p:spPr>
          <a:xfrm>
            <a:off x="5523915" y="2921384"/>
            <a:ext cx="801859" cy="5169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D7C390-8BCB-400D-BFFB-5BD242D5A450}"/>
              </a:ext>
            </a:extLst>
          </p:cNvPr>
          <p:cNvSpPr/>
          <p:nvPr/>
        </p:nvSpPr>
        <p:spPr>
          <a:xfrm>
            <a:off x="6435970" y="2921384"/>
            <a:ext cx="801859" cy="5169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B9FA4F0-03E1-4219-A860-50A0D5CB5171}"/>
              </a:ext>
            </a:extLst>
          </p:cNvPr>
          <p:cNvSpPr/>
          <p:nvPr/>
        </p:nvSpPr>
        <p:spPr>
          <a:xfrm>
            <a:off x="1259058" y="3952766"/>
            <a:ext cx="801859" cy="516988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9E29674-9946-4820-9EE8-405C548876D1}"/>
              </a:ext>
            </a:extLst>
          </p:cNvPr>
          <p:cNvSpPr/>
          <p:nvPr/>
        </p:nvSpPr>
        <p:spPr>
          <a:xfrm>
            <a:off x="2164077" y="3952766"/>
            <a:ext cx="801859" cy="516988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4CC2C49-4BED-4DA3-8ABC-9D153A9762C1}"/>
              </a:ext>
            </a:extLst>
          </p:cNvPr>
          <p:cNvSpPr/>
          <p:nvPr/>
        </p:nvSpPr>
        <p:spPr>
          <a:xfrm>
            <a:off x="3437213" y="3950418"/>
            <a:ext cx="801859" cy="516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1170C37-1AA8-4DAD-8F7E-225AA51B6CE3}"/>
              </a:ext>
            </a:extLst>
          </p:cNvPr>
          <p:cNvSpPr/>
          <p:nvPr/>
        </p:nvSpPr>
        <p:spPr>
          <a:xfrm>
            <a:off x="4328164" y="3950418"/>
            <a:ext cx="801859" cy="516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62171-D0E2-4254-8F17-4514EB240895}"/>
              </a:ext>
            </a:extLst>
          </p:cNvPr>
          <p:cNvSpPr txBox="1"/>
          <p:nvPr/>
        </p:nvSpPr>
        <p:spPr>
          <a:xfrm>
            <a:off x="8466404" y="2873200"/>
            <a:ext cx="2196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+ 3 = 30 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+ 2 = 50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700996" y="1505242"/>
            <a:ext cx="76930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(6-dars, 18-bet)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8AC9869-95B5-401C-9654-B06A74D4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6096000" y="183259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5779423" y="3437354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63B7CD5C-C088-4E9E-8392-00A941B2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6786F5-6501-4C72-81E4-65782F6D8E6C}"/>
              </a:ext>
            </a:extLst>
          </p:cNvPr>
          <p:cNvSpPr/>
          <p:nvPr/>
        </p:nvSpPr>
        <p:spPr>
          <a:xfrm>
            <a:off x="5008098" y="914400"/>
            <a:ext cx="352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18-bet, 5-misol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C58F0-4112-4579-8D83-876EC61EE7FA}"/>
              </a:ext>
            </a:extLst>
          </p:cNvPr>
          <p:cNvSpPr txBox="1"/>
          <p:nvPr/>
        </p:nvSpPr>
        <p:spPr>
          <a:xfrm>
            <a:off x="689313" y="2681905"/>
            <a:ext cx="332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+ 1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72E1B4-7BDD-4AA3-81AB-C9FC7D18E867}"/>
              </a:ext>
            </a:extLst>
          </p:cNvPr>
          <p:cNvSpPr txBox="1"/>
          <p:nvPr/>
        </p:nvSpPr>
        <p:spPr>
          <a:xfrm>
            <a:off x="689315" y="3851284"/>
            <a:ext cx="332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+ 3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08595-0B73-48C1-8301-7A6630579210}"/>
              </a:ext>
            </a:extLst>
          </p:cNvPr>
          <p:cNvSpPr txBox="1"/>
          <p:nvPr/>
        </p:nvSpPr>
        <p:spPr>
          <a:xfrm>
            <a:off x="4434545" y="2681905"/>
            <a:ext cx="319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+ 4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220ADE-7DE4-441C-978B-5527AC22D24F}"/>
              </a:ext>
            </a:extLst>
          </p:cNvPr>
          <p:cNvSpPr txBox="1"/>
          <p:nvPr/>
        </p:nvSpPr>
        <p:spPr>
          <a:xfrm>
            <a:off x="8179774" y="2608552"/>
            <a:ext cx="332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+ 8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ED238E-A382-4AAC-9D52-26D3A0A0C282}"/>
              </a:ext>
            </a:extLst>
          </p:cNvPr>
          <p:cNvSpPr txBox="1"/>
          <p:nvPr/>
        </p:nvSpPr>
        <p:spPr>
          <a:xfrm>
            <a:off x="4434544" y="3851283"/>
            <a:ext cx="332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+ 5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B59F42-9126-4EBA-8E13-DFA90471C734}"/>
              </a:ext>
            </a:extLst>
          </p:cNvPr>
          <p:cNvSpPr txBox="1"/>
          <p:nvPr/>
        </p:nvSpPr>
        <p:spPr>
          <a:xfrm>
            <a:off x="8313272" y="3793867"/>
            <a:ext cx="318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+ 9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2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835974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0CA4CE13-EFB3-4586-B98A-82592DCA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057E1-B58D-4F51-8AD3-077F49ECFE02}"/>
              </a:ext>
            </a:extLst>
          </p:cNvPr>
          <p:cNvSpPr/>
          <p:nvPr/>
        </p:nvSpPr>
        <p:spPr>
          <a:xfrm>
            <a:off x="4388321" y="1140043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F5B8-D03D-43D7-B5FA-B3CB1B1C5D27}"/>
              </a:ext>
            </a:extLst>
          </p:cNvPr>
          <p:cNvSpPr txBox="1"/>
          <p:nvPr/>
        </p:nvSpPr>
        <p:spPr>
          <a:xfrm>
            <a:off x="2805827" y="1724818"/>
            <a:ext cx="730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bajarilgan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D30D12-E791-400D-AF9F-A94D0D5B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76" r="3470" b="1559"/>
          <a:stretch/>
        </p:blipFill>
        <p:spPr>
          <a:xfrm rot="16200000">
            <a:off x="4666117" y="449305"/>
            <a:ext cx="3227196" cy="69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>
            <a:extLst>
              <a:ext uri="{FF2B5EF4-FFF2-40B4-BE49-F238E27FC236}">
                <a16:creationId xmlns:a16="http://schemas.microsoft.com/office/drawing/2014/main" id="{4ACEAAEC-32B6-4539-9445-6892AD88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5011790" y="101665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5011790" y="1591533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6" y="277864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688346" y="3272445"/>
            <a:ext cx="569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46C88E-D236-4E3A-ABCB-8376AAC76E5B}"/>
              </a:ext>
            </a:extLst>
          </p:cNvPr>
          <p:cNvSpPr/>
          <p:nvPr/>
        </p:nvSpPr>
        <p:spPr>
          <a:xfrm>
            <a:off x="2431866" y="258270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253409" y="277138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509888" y="32651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6367715" y="327970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65964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8189258" y="327244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87507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C6961E-B740-4FC9-85E1-C1900B69931C}"/>
              </a:ext>
            </a:extLst>
          </p:cNvPr>
          <p:cNvSpPr/>
          <p:nvPr/>
        </p:nvSpPr>
        <p:spPr>
          <a:xfrm>
            <a:off x="9652727" y="2771386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F4F07A8-0128-476E-8C5F-133C06BCB992}"/>
              </a:ext>
            </a:extLst>
          </p:cNvPr>
          <p:cNvSpPr/>
          <p:nvPr/>
        </p:nvSpPr>
        <p:spPr>
          <a:xfrm>
            <a:off x="9909206" y="3265186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407BFAD-0C38-4AE9-A468-494A5CAA6370}"/>
              </a:ext>
            </a:extLst>
          </p:cNvPr>
          <p:cNvCxnSpPr/>
          <p:nvPr/>
        </p:nvCxnSpPr>
        <p:spPr>
          <a:xfrm>
            <a:off x="9652727" y="3973072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3B04539-4F1F-4A7B-AE65-4EED2E5CDF5C}"/>
              </a:ext>
            </a:extLst>
          </p:cNvPr>
          <p:cNvSpPr/>
          <p:nvPr/>
        </p:nvSpPr>
        <p:spPr>
          <a:xfrm>
            <a:off x="9909206" y="3947464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6EDCD84-98E1-4B33-808E-384AF961D811}"/>
              </a:ext>
            </a:extLst>
          </p:cNvPr>
          <p:cNvSpPr/>
          <p:nvPr/>
        </p:nvSpPr>
        <p:spPr>
          <a:xfrm>
            <a:off x="9652727" y="2575445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FFD8DC4-74B4-4FFE-948E-1BC2715CAA72}"/>
              </a:ext>
            </a:extLst>
          </p:cNvPr>
          <p:cNvSpPr/>
          <p:nvPr/>
        </p:nvSpPr>
        <p:spPr>
          <a:xfrm>
            <a:off x="9507455" y="3945754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193D6B7-9DE3-4862-ADF3-7556432CD1B1}"/>
              </a:ext>
            </a:extLst>
          </p:cNvPr>
          <p:cNvCxnSpPr/>
          <p:nvPr/>
        </p:nvCxnSpPr>
        <p:spPr>
          <a:xfrm>
            <a:off x="9295806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33A1C27-A85D-4746-AA94-460D5C6ECCB2}"/>
              </a:ext>
            </a:extLst>
          </p:cNvPr>
          <p:cNvSpPr/>
          <p:nvPr/>
        </p:nvSpPr>
        <p:spPr>
          <a:xfrm>
            <a:off x="9254541" y="3313754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64447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>
            <a:extLst>
              <a:ext uri="{FF2B5EF4-FFF2-40B4-BE49-F238E27FC236}">
                <a16:creationId xmlns:a16="http://schemas.microsoft.com/office/drawing/2014/main" id="{4ACEAAEC-32B6-4539-9445-6892AD88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5011790" y="101665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1848857" y="1555823"/>
            <a:ext cx="822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sabzavot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AABA08-7E93-4D78-BD35-C5233DC0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31" y="2422424"/>
            <a:ext cx="1107386" cy="5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99E65A6-D53A-418B-B828-2CB741D4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053" flipH="1">
            <a:off x="1992902" y="3159734"/>
            <a:ext cx="1715245" cy="82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0604203-D079-4544-B3B8-95724601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2" y="4167429"/>
            <a:ext cx="807084" cy="72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F8B752-02A5-49DD-86BF-90340C421FBD}"/>
              </a:ext>
            </a:extLst>
          </p:cNvPr>
          <p:cNvSpPr/>
          <p:nvPr/>
        </p:nvSpPr>
        <p:spPr>
          <a:xfrm>
            <a:off x="3745677" y="2422424"/>
            <a:ext cx="3488788" cy="44738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kg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E413DF2-DEBF-44F5-9082-20E96FF927B4}"/>
              </a:ext>
            </a:extLst>
          </p:cNvPr>
          <p:cNvSpPr/>
          <p:nvPr/>
        </p:nvSpPr>
        <p:spPr>
          <a:xfrm>
            <a:off x="3745677" y="3318256"/>
            <a:ext cx="3488788" cy="44738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65BEA45-8FDC-45C2-854F-B70DCB0488BB}"/>
              </a:ext>
            </a:extLst>
          </p:cNvPr>
          <p:cNvSpPr/>
          <p:nvPr/>
        </p:nvSpPr>
        <p:spPr>
          <a:xfrm>
            <a:off x="3745677" y="4289836"/>
            <a:ext cx="3488788" cy="44738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19E991A-EC9A-422B-A1FC-55AD5889C611}"/>
              </a:ext>
            </a:extLst>
          </p:cNvPr>
          <p:cNvSpPr/>
          <p:nvPr/>
        </p:nvSpPr>
        <p:spPr>
          <a:xfrm>
            <a:off x="7230118" y="3309957"/>
            <a:ext cx="886939" cy="447385"/>
          </a:xfrm>
          <a:prstGeom prst="rect">
            <a:avLst/>
          </a:prstGeom>
          <a:solidFill>
            <a:srgbClr val="D745B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4E6DCF4-9CAA-48FA-986B-68CDB68B7487}"/>
              </a:ext>
            </a:extLst>
          </p:cNvPr>
          <p:cNvSpPr/>
          <p:nvPr/>
        </p:nvSpPr>
        <p:spPr>
          <a:xfrm>
            <a:off x="7227770" y="4294451"/>
            <a:ext cx="886939" cy="447385"/>
          </a:xfrm>
          <a:prstGeom prst="rect">
            <a:avLst/>
          </a:prstGeom>
          <a:solidFill>
            <a:srgbClr val="D745B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07823838-4C48-4FE7-A44A-18812DFC8BB3}"/>
              </a:ext>
            </a:extLst>
          </p:cNvPr>
          <p:cNvSpPr/>
          <p:nvPr/>
        </p:nvSpPr>
        <p:spPr>
          <a:xfrm>
            <a:off x="8114709" y="4294451"/>
            <a:ext cx="886939" cy="4473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36E148E0-4315-43AA-A88E-C51BE73347B7}"/>
              </a:ext>
            </a:extLst>
          </p:cNvPr>
          <p:cNvSpPr/>
          <p:nvPr/>
        </p:nvSpPr>
        <p:spPr>
          <a:xfrm>
            <a:off x="9228406" y="2422424"/>
            <a:ext cx="516612" cy="2314797"/>
          </a:xfrm>
          <a:prstGeom prst="rightBrace">
            <a:avLst>
              <a:gd name="adj1" fmla="val 2467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97694DD-A503-4E06-9FEF-3A273EE37DB2}"/>
              </a:ext>
            </a:extLst>
          </p:cNvPr>
          <p:cNvSpPr/>
          <p:nvPr/>
        </p:nvSpPr>
        <p:spPr>
          <a:xfrm>
            <a:off x="9745019" y="3287434"/>
            <a:ext cx="1213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>
            <a:extLst>
              <a:ext uri="{FF2B5EF4-FFF2-40B4-BE49-F238E27FC236}">
                <a16:creationId xmlns:a16="http://schemas.microsoft.com/office/drawing/2014/main" id="{4ACEAAEC-32B6-4539-9445-6892AD88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5011790" y="101665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1848857" y="1555823"/>
            <a:ext cx="822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sabzavot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0F21D-7774-4C63-A7F2-44AC66E8A5A1}"/>
              </a:ext>
            </a:extLst>
          </p:cNvPr>
          <p:cNvSpPr txBox="1"/>
          <p:nvPr/>
        </p:nvSpPr>
        <p:spPr>
          <a:xfrm>
            <a:off x="1494820" y="2325689"/>
            <a:ext cx="8227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bodring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 kg;</a:t>
            </a:r>
          </a:p>
          <a:p>
            <a:pPr marL="514350" indent="-514350">
              <a:buAutoNum type="arabicParenR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+ 5 = 25 (kg)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baqlajon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488FC-14A9-4563-947F-61E7E86F33E2}"/>
              </a:ext>
            </a:extLst>
          </p:cNvPr>
          <p:cNvSpPr txBox="1"/>
          <p:nvPr/>
        </p:nvSpPr>
        <p:spPr>
          <a:xfrm>
            <a:off x="1494820" y="3342340"/>
            <a:ext cx="822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25 + 5 = 30 (kg)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pomidor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29C8E-18CD-42FC-873F-3EA1CE2B1D8E}"/>
              </a:ext>
            </a:extLst>
          </p:cNvPr>
          <p:cNvSpPr txBox="1"/>
          <p:nvPr/>
        </p:nvSpPr>
        <p:spPr>
          <a:xfrm>
            <a:off x="1494820" y="3881512"/>
            <a:ext cx="822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20 + 25 + 30  = 75 (kg)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25C150-94D0-4B63-B0F1-677763E38012}"/>
              </a:ext>
            </a:extLst>
          </p:cNvPr>
          <p:cNvSpPr txBox="1"/>
          <p:nvPr/>
        </p:nvSpPr>
        <p:spPr>
          <a:xfrm>
            <a:off x="1494820" y="4466287"/>
            <a:ext cx="822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kg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sabzavot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5391</TotalTime>
  <Words>272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26</cp:revision>
  <dcterms:created xsi:type="dcterms:W3CDTF">2021-08-13T19:28:58Z</dcterms:created>
  <dcterms:modified xsi:type="dcterms:W3CDTF">2021-08-27T09:14:56Z</dcterms:modified>
</cp:coreProperties>
</file>