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4" r:id="rId3"/>
    <p:sldId id="276" r:id="rId4"/>
    <p:sldId id="490" r:id="rId5"/>
    <p:sldId id="421" r:id="rId6"/>
    <p:sldId id="483" r:id="rId7"/>
    <p:sldId id="484" r:id="rId8"/>
    <p:sldId id="491" r:id="rId9"/>
    <p:sldId id="492" r:id="rId10"/>
    <p:sldId id="494" r:id="rId11"/>
    <p:sldId id="495" r:id="rId12"/>
    <p:sldId id="493" r:id="rId13"/>
    <p:sldId id="319" r:id="rId14"/>
    <p:sldId id="489" r:id="rId15"/>
    <p:sldId id="32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BAC345"/>
    <a:srgbClr val="AE12AE"/>
    <a:srgbClr val="D74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64C4B-C2FD-4F21-9BA4-7A84F0F267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890AA-4CA7-4BCF-B807-0BED25ECCFCB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Ifodalarni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hisoblaymiz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7FC7F-A175-49C2-9A7A-3C5BF0F24079}" type="parTrans" cxnId="{35FCD259-2A61-42F1-A5F5-830E308C0A14}">
      <dgm:prSet/>
      <dgm:spPr/>
      <dgm:t>
        <a:bodyPr/>
        <a:lstStyle/>
        <a:p>
          <a:endParaRPr lang="ru-RU"/>
        </a:p>
      </dgm:t>
    </dgm:pt>
    <dgm:pt modelId="{BDF63638-96D8-4D13-A056-5E3908C6885E}" type="sibTrans" cxnId="{35FCD259-2A61-42F1-A5F5-830E308C0A14}">
      <dgm:prSet/>
      <dgm:spPr/>
      <dgm:t>
        <a:bodyPr/>
        <a:lstStyle/>
        <a:p>
          <a:endParaRPr lang="ru-RU"/>
        </a:p>
      </dgm:t>
    </dgm:pt>
    <dgm:pt modelId="{CBCE1884-AEF2-4794-B8E5-E7C60E286178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Uchburchaklar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sonini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topamiz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4A897-58E1-43EC-B5E8-F5DF8B4FFD91}" type="parTrans" cxnId="{690A978E-7B5D-4A10-AD79-F10EF63E97C3}">
      <dgm:prSet/>
      <dgm:spPr/>
      <dgm:t>
        <a:bodyPr/>
        <a:lstStyle/>
        <a:p>
          <a:endParaRPr lang="ru-RU"/>
        </a:p>
      </dgm:t>
    </dgm:pt>
    <dgm:pt modelId="{E3BED436-F3DC-4679-8C1A-61CC921AEAC6}" type="sibTrans" cxnId="{690A978E-7B5D-4A10-AD79-F10EF63E97C3}">
      <dgm:prSet/>
      <dgm:spPr/>
      <dgm:t>
        <a:bodyPr/>
        <a:lstStyle/>
        <a:p>
          <a:endParaRPr lang="ru-RU"/>
        </a:p>
      </dgm:t>
    </dgm:pt>
    <dgm:pt modelId="{23BA962F-F2B2-4BDD-9F6D-04B0FBBE6BB6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Qiziqarli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masalalar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B7AB0-724C-4708-A8FB-51683A98EBCA}" type="parTrans" cxnId="{4E6FEABD-FAD6-4365-B6ED-3E81C9A6E33A}">
      <dgm:prSet/>
      <dgm:spPr/>
      <dgm:t>
        <a:bodyPr/>
        <a:lstStyle/>
        <a:p>
          <a:endParaRPr lang="ru-RU"/>
        </a:p>
      </dgm:t>
    </dgm:pt>
    <dgm:pt modelId="{7CD37EC7-3E68-4F00-813A-6F5AF631CD89}" type="sibTrans" cxnId="{4E6FEABD-FAD6-4365-B6ED-3E81C9A6E33A}">
      <dgm:prSet/>
      <dgm:spPr/>
      <dgm:t>
        <a:bodyPr/>
        <a:lstStyle/>
        <a:p>
          <a:endParaRPr lang="ru-RU"/>
        </a:p>
      </dgm:t>
    </dgm:pt>
    <dgm:pt modelId="{1EB5BD5A-6D93-4661-BE98-1C74BD927976}" type="pres">
      <dgm:prSet presAssocID="{E1264C4B-C2FD-4F21-9BA4-7A84F0F26752}" presName="Name0" presStyleCnt="0">
        <dgm:presLayoutVars>
          <dgm:chMax val="7"/>
          <dgm:chPref val="7"/>
          <dgm:dir/>
        </dgm:presLayoutVars>
      </dgm:prSet>
      <dgm:spPr/>
    </dgm:pt>
    <dgm:pt modelId="{CBB2BC13-9F65-44B5-A46B-AE143739BF64}" type="pres">
      <dgm:prSet presAssocID="{E1264C4B-C2FD-4F21-9BA4-7A84F0F26752}" presName="Name1" presStyleCnt="0"/>
      <dgm:spPr/>
    </dgm:pt>
    <dgm:pt modelId="{03FDB603-F1DB-4933-8E63-5F5452C1DB17}" type="pres">
      <dgm:prSet presAssocID="{E1264C4B-C2FD-4F21-9BA4-7A84F0F26752}" presName="cycle" presStyleCnt="0"/>
      <dgm:spPr/>
    </dgm:pt>
    <dgm:pt modelId="{832A389E-647E-4783-B964-EDEF9B6E7347}" type="pres">
      <dgm:prSet presAssocID="{E1264C4B-C2FD-4F21-9BA4-7A84F0F26752}" presName="srcNode" presStyleLbl="node1" presStyleIdx="0" presStyleCnt="3"/>
      <dgm:spPr/>
    </dgm:pt>
    <dgm:pt modelId="{799B049F-5538-463A-A189-89C24B286C56}" type="pres">
      <dgm:prSet presAssocID="{E1264C4B-C2FD-4F21-9BA4-7A84F0F26752}" presName="conn" presStyleLbl="parChTrans1D2" presStyleIdx="0" presStyleCnt="1"/>
      <dgm:spPr/>
    </dgm:pt>
    <dgm:pt modelId="{B6BB8896-C02B-4046-B8D6-59BF867B46D2}" type="pres">
      <dgm:prSet presAssocID="{E1264C4B-C2FD-4F21-9BA4-7A84F0F26752}" presName="extraNode" presStyleLbl="node1" presStyleIdx="0" presStyleCnt="3"/>
      <dgm:spPr/>
    </dgm:pt>
    <dgm:pt modelId="{547E438B-95C0-4BEB-AD8D-0F36B5545A2F}" type="pres">
      <dgm:prSet presAssocID="{E1264C4B-C2FD-4F21-9BA4-7A84F0F26752}" presName="dstNode" presStyleLbl="node1" presStyleIdx="0" presStyleCnt="3"/>
      <dgm:spPr/>
    </dgm:pt>
    <dgm:pt modelId="{72DD75F2-466F-4222-AFEA-AB38CA1EFBCA}" type="pres">
      <dgm:prSet presAssocID="{A24890AA-4CA7-4BCF-B807-0BED25ECCFCB}" presName="text_1" presStyleLbl="node1" presStyleIdx="0" presStyleCnt="3">
        <dgm:presLayoutVars>
          <dgm:bulletEnabled val="1"/>
        </dgm:presLayoutVars>
      </dgm:prSet>
      <dgm:spPr/>
    </dgm:pt>
    <dgm:pt modelId="{DFA75688-6BB6-4A2D-8CAA-89B0F12F69AD}" type="pres">
      <dgm:prSet presAssocID="{A24890AA-4CA7-4BCF-B807-0BED25ECCFCB}" presName="accent_1" presStyleCnt="0"/>
      <dgm:spPr/>
    </dgm:pt>
    <dgm:pt modelId="{585B208A-1937-4084-8BD7-6C135AD8B775}" type="pres">
      <dgm:prSet presAssocID="{A24890AA-4CA7-4BCF-B807-0BED25ECCFCB}" presName="accentRepeatNode" presStyleLbl="solidFgAcc1" presStyleIdx="0" presStyleCnt="3"/>
      <dgm:spPr>
        <a:solidFill>
          <a:schemeClr val="accent3">
            <a:lumMod val="40000"/>
            <a:lumOff val="60000"/>
          </a:schemeClr>
        </a:solidFill>
      </dgm:spPr>
    </dgm:pt>
    <dgm:pt modelId="{FEA77B8D-F546-4CBE-9CFE-7528CE77471F}" type="pres">
      <dgm:prSet presAssocID="{CBCE1884-AEF2-4794-B8E5-E7C60E286178}" presName="text_2" presStyleLbl="node1" presStyleIdx="1" presStyleCnt="3">
        <dgm:presLayoutVars>
          <dgm:bulletEnabled val="1"/>
        </dgm:presLayoutVars>
      </dgm:prSet>
      <dgm:spPr/>
    </dgm:pt>
    <dgm:pt modelId="{B43053C3-9A9B-44D5-A18F-993A179CDE71}" type="pres">
      <dgm:prSet presAssocID="{CBCE1884-AEF2-4794-B8E5-E7C60E286178}" presName="accent_2" presStyleCnt="0"/>
      <dgm:spPr/>
    </dgm:pt>
    <dgm:pt modelId="{856B0993-2243-464A-856C-033687F97A34}" type="pres">
      <dgm:prSet presAssocID="{CBCE1884-AEF2-4794-B8E5-E7C60E286178}" presName="accentRepeatNode" presStyleLbl="solidFgAcc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6F4780F7-75A9-4BD7-8EEF-A043D4F8E33A}" type="pres">
      <dgm:prSet presAssocID="{23BA962F-F2B2-4BDD-9F6D-04B0FBBE6BB6}" presName="text_3" presStyleLbl="node1" presStyleIdx="2" presStyleCnt="3">
        <dgm:presLayoutVars>
          <dgm:bulletEnabled val="1"/>
        </dgm:presLayoutVars>
      </dgm:prSet>
      <dgm:spPr/>
    </dgm:pt>
    <dgm:pt modelId="{3554ACA8-A061-462F-878C-9672DB145E5B}" type="pres">
      <dgm:prSet presAssocID="{23BA962F-F2B2-4BDD-9F6D-04B0FBBE6BB6}" presName="accent_3" presStyleCnt="0"/>
      <dgm:spPr/>
    </dgm:pt>
    <dgm:pt modelId="{48DB1AAE-2881-45FF-BA9E-65BABF3D5649}" type="pres">
      <dgm:prSet presAssocID="{23BA962F-F2B2-4BDD-9F6D-04B0FBBE6BB6}" presName="accentRepeatNode" presStyleLbl="solidFgAcc1" presStyleIdx="2" presStyleCnt="3"/>
      <dgm:spPr>
        <a:solidFill>
          <a:schemeClr val="accent4">
            <a:lumMod val="60000"/>
            <a:lumOff val="40000"/>
          </a:schemeClr>
        </a:solidFill>
      </dgm:spPr>
    </dgm:pt>
  </dgm:ptLst>
  <dgm:cxnLst>
    <dgm:cxn modelId="{4554660F-C8C8-4405-B66C-36718336301D}" type="presOf" srcId="{CBCE1884-AEF2-4794-B8E5-E7C60E286178}" destId="{FEA77B8D-F546-4CBE-9CFE-7528CE77471F}" srcOrd="0" destOrd="0" presId="urn:microsoft.com/office/officeart/2008/layout/VerticalCurvedList"/>
    <dgm:cxn modelId="{6F063516-46C9-4D77-9D76-FF482905C6E0}" type="presOf" srcId="{23BA962F-F2B2-4BDD-9F6D-04B0FBBE6BB6}" destId="{6F4780F7-75A9-4BD7-8EEF-A043D4F8E33A}" srcOrd="0" destOrd="0" presId="urn:microsoft.com/office/officeart/2008/layout/VerticalCurvedList"/>
    <dgm:cxn modelId="{807A5858-336F-48B6-8049-5071658F9156}" type="presOf" srcId="{BDF63638-96D8-4D13-A056-5E3908C6885E}" destId="{799B049F-5538-463A-A189-89C24B286C56}" srcOrd="0" destOrd="0" presId="urn:microsoft.com/office/officeart/2008/layout/VerticalCurvedList"/>
    <dgm:cxn modelId="{35FCD259-2A61-42F1-A5F5-830E308C0A14}" srcId="{E1264C4B-C2FD-4F21-9BA4-7A84F0F26752}" destId="{A24890AA-4CA7-4BCF-B807-0BED25ECCFCB}" srcOrd="0" destOrd="0" parTransId="{0B97FC7F-A175-49C2-9A7A-3C5BF0F24079}" sibTransId="{BDF63638-96D8-4D13-A056-5E3908C6885E}"/>
    <dgm:cxn modelId="{690A978E-7B5D-4A10-AD79-F10EF63E97C3}" srcId="{E1264C4B-C2FD-4F21-9BA4-7A84F0F26752}" destId="{CBCE1884-AEF2-4794-B8E5-E7C60E286178}" srcOrd="1" destOrd="0" parTransId="{6AC4A897-58E1-43EC-B5E8-F5DF8B4FFD91}" sibTransId="{E3BED436-F3DC-4679-8C1A-61CC921AEAC6}"/>
    <dgm:cxn modelId="{4AA18095-970D-4BF5-9C4A-89ABB7F848E2}" type="presOf" srcId="{A24890AA-4CA7-4BCF-B807-0BED25ECCFCB}" destId="{72DD75F2-466F-4222-AFEA-AB38CA1EFBCA}" srcOrd="0" destOrd="0" presId="urn:microsoft.com/office/officeart/2008/layout/VerticalCurvedList"/>
    <dgm:cxn modelId="{2068FBA2-8D30-47DE-BB03-60A3ABD60375}" type="presOf" srcId="{E1264C4B-C2FD-4F21-9BA4-7A84F0F26752}" destId="{1EB5BD5A-6D93-4661-BE98-1C74BD927976}" srcOrd="0" destOrd="0" presId="urn:microsoft.com/office/officeart/2008/layout/VerticalCurvedList"/>
    <dgm:cxn modelId="{4E6FEABD-FAD6-4365-B6ED-3E81C9A6E33A}" srcId="{E1264C4B-C2FD-4F21-9BA4-7A84F0F26752}" destId="{23BA962F-F2B2-4BDD-9F6D-04B0FBBE6BB6}" srcOrd="2" destOrd="0" parTransId="{902B7AB0-724C-4708-A8FB-51683A98EBCA}" sibTransId="{7CD37EC7-3E68-4F00-813A-6F5AF631CD89}"/>
    <dgm:cxn modelId="{8DC41D2A-3CB2-4B1F-BC5C-334538D01842}" type="presParOf" srcId="{1EB5BD5A-6D93-4661-BE98-1C74BD927976}" destId="{CBB2BC13-9F65-44B5-A46B-AE143739BF64}" srcOrd="0" destOrd="0" presId="urn:microsoft.com/office/officeart/2008/layout/VerticalCurvedList"/>
    <dgm:cxn modelId="{0EC9394B-ECA3-4632-9A72-675C5C931454}" type="presParOf" srcId="{CBB2BC13-9F65-44B5-A46B-AE143739BF64}" destId="{03FDB603-F1DB-4933-8E63-5F5452C1DB17}" srcOrd="0" destOrd="0" presId="urn:microsoft.com/office/officeart/2008/layout/VerticalCurvedList"/>
    <dgm:cxn modelId="{E005113C-1ECF-4B34-9D28-C32F724E811D}" type="presParOf" srcId="{03FDB603-F1DB-4933-8E63-5F5452C1DB17}" destId="{832A389E-647E-4783-B964-EDEF9B6E7347}" srcOrd="0" destOrd="0" presId="urn:microsoft.com/office/officeart/2008/layout/VerticalCurvedList"/>
    <dgm:cxn modelId="{64CBC4EC-C062-45AB-B7EA-6E9115DFBE50}" type="presParOf" srcId="{03FDB603-F1DB-4933-8E63-5F5452C1DB17}" destId="{799B049F-5538-463A-A189-89C24B286C56}" srcOrd="1" destOrd="0" presId="urn:microsoft.com/office/officeart/2008/layout/VerticalCurvedList"/>
    <dgm:cxn modelId="{79C041C6-1851-4E70-AE4E-CF73CE1F20C5}" type="presParOf" srcId="{03FDB603-F1DB-4933-8E63-5F5452C1DB17}" destId="{B6BB8896-C02B-4046-B8D6-59BF867B46D2}" srcOrd="2" destOrd="0" presId="urn:microsoft.com/office/officeart/2008/layout/VerticalCurvedList"/>
    <dgm:cxn modelId="{A8A7B698-D2EA-4BE4-8F02-D15A7D0A6A9D}" type="presParOf" srcId="{03FDB603-F1DB-4933-8E63-5F5452C1DB17}" destId="{547E438B-95C0-4BEB-AD8D-0F36B5545A2F}" srcOrd="3" destOrd="0" presId="urn:microsoft.com/office/officeart/2008/layout/VerticalCurvedList"/>
    <dgm:cxn modelId="{17FC6AFE-0AF8-412A-8C40-DBA6D3B13743}" type="presParOf" srcId="{CBB2BC13-9F65-44B5-A46B-AE143739BF64}" destId="{72DD75F2-466F-4222-AFEA-AB38CA1EFBCA}" srcOrd="1" destOrd="0" presId="urn:microsoft.com/office/officeart/2008/layout/VerticalCurvedList"/>
    <dgm:cxn modelId="{7BE5A21E-754A-4E1C-A032-3C4A0459FE65}" type="presParOf" srcId="{CBB2BC13-9F65-44B5-A46B-AE143739BF64}" destId="{DFA75688-6BB6-4A2D-8CAA-89B0F12F69AD}" srcOrd="2" destOrd="0" presId="urn:microsoft.com/office/officeart/2008/layout/VerticalCurvedList"/>
    <dgm:cxn modelId="{82591F5D-3407-48E6-8DBB-727D160AD4F2}" type="presParOf" srcId="{DFA75688-6BB6-4A2D-8CAA-89B0F12F69AD}" destId="{585B208A-1937-4084-8BD7-6C135AD8B775}" srcOrd="0" destOrd="0" presId="urn:microsoft.com/office/officeart/2008/layout/VerticalCurvedList"/>
    <dgm:cxn modelId="{171B06D9-3725-48FC-BB88-579B78D6EA81}" type="presParOf" srcId="{CBB2BC13-9F65-44B5-A46B-AE143739BF64}" destId="{FEA77B8D-F546-4CBE-9CFE-7528CE77471F}" srcOrd="3" destOrd="0" presId="urn:microsoft.com/office/officeart/2008/layout/VerticalCurvedList"/>
    <dgm:cxn modelId="{C3B875F1-FB78-454B-81F6-174B859842F8}" type="presParOf" srcId="{CBB2BC13-9F65-44B5-A46B-AE143739BF64}" destId="{B43053C3-9A9B-44D5-A18F-993A179CDE71}" srcOrd="4" destOrd="0" presId="urn:microsoft.com/office/officeart/2008/layout/VerticalCurvedList"/>
    <dgm:cxn modelId="{770E4141-AD99-436B-992A-D4B3F5C424CE}" type="presParOf" srcId="{B43053C3-9A9B-44D5-A18F-993A179CDE71}" destId="{856B0993-2243-464A-856C-033687F97A34}" srcOrd="0" destOrd="0" presId="urn:microsoft.com/office/officeart/2008/layout/VerticalCurvedList"/>
    <dgm:cxn modelId="{178C7520-1C6A-4DFA-9A80-B1AB7EC572AA}" type="presParOf" srcId="{CBB2BC13-9F65-44B5-A46B-AE143739BF64}" destId="{6F4780F7-75A9-4BD7-8EEF-A043D4F8E33A}" srcOrd="5" destOrd="0" presId="urn:microsoft.com/office/officeart/2008/layout/VerticalCurvedList"/>
    <dgm:cxn modelId="{92000359-8D38-4099-9027-FAFC650D661C}" type="presParOf" srcId="{CBB2BC13-9F65-44B5-A46B-AE143739BF64}" destId="{3554ACA8-A061-462F-878C-9672DB145E5B}" srcOrd="6" destOrd="0" presId="urn:microsoft.com/office/officeart/2008/layout/VerticalCurvedList"/>
    <dgm:cxn modelId="{10D946F8-EB71-47FA-84ED-9A359570D206}" type="presParOf" srcId="{3554ACA8-A061-462F-878C-9672DB145E5B}" destId="{48DB1AAE-2881-45FF-BA9E-65BABF3D56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B049F-5538-463A-A189-89C24B286C56}">
      <dsp:nvSpPr>
        <dsp:cNvPr id="0" name=""/>
        <dsp:cNvSpPr/>
      </dsp:nvSpPr>
      <dsp:spPr>
        <a:xfrm>
          <a:off x="-5419048" y="-829870"/>
          <a:ext cx="6453177" cy="6453177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D75F2-466F-4222-AFEA-AB38CA1EFBCA}">
      <dsp:nvSpPr>
        <dsp:cNvPr id="0" name=""/>
        <dsp:cNvSpPr/>
      </dsp:nvSpPr>
      <dsp:spPr>
        <a:xfrm>
          <a:off x="665328" y="479343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Ifodalarni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hisoblaymiz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479343"/>
        <a:ext cx="7012478" cy="958687"/>
      </dsp:txXfrm>
    </dsp:sp>
    <dsp:sp modelId="{585B208A-1937-4084-8BD7-6C135AD8B775}">
      <dsp:nvSpPr>
        <dsp:cNvPr id="0" name=""/>
        <dsp:cNvSpPr/>
      </dsp:nvSpPr>
      <dsp:spPr>
        <a:xfrm>
          <a:off x="66149" y="359507"/>
          <a:ext cx="1198359" cy="119835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77B8D-F546-4CBE-9CFE-7528CE77471F}">
      <dsp:nvSpPr>
        <dsp:cNvPr id="0" name=""/>
        <dsp:cNvSpPr/>
      </dsp:nvSpPr>
      <dsp:spPr>
        <a:xfrm>
          <a:off x="1013811" y="1917374"/>
          <a:ext cx="6663995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Uchburchaklar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sonini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topamiz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3811" y="1917374"/>
        <a:ext cx="6663995" cy="958687"/>
      </dsp:txXfrm>
    </dsp:sp>
    <dsp:sp modelId="{856B0993-2243-464A-856C-033687F97A34}">
      <dsp:nvSpPr>
        <dsp:cNvPr id="0" name=""/>
        <dsp:cNvSpPr/>
      </dsp:nvSpPr>
      <dsp:spPr>
        <a:xfrm>
          <a:off x="414632" y="1797538"/>
          <a:ext cx="1198359" cy="119835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780F7-75A9-4BD7-8EEF-A043D4F8E33A}">
      <dsp:nvSpPr>
        <dsp:cNvPr id="0" name=""/>
        <dsp:cNvSpPr/>
      </dsp:nvSpPr>
      <dsp:spPr>
        <a:xfrm>
          <a:off x="665328" y="3355405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Qiziqarli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masalalar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3355405"/>
        <a:ext cx="7012478" cy="958687"/>
      </dsp:txXfrm>
    </dsp:sp>
    <dsp:sp modelId="{48DB1AAE-2881-45FF-BA9E-65BABF3D5649}">
      <dsp:nvSpPr>
        <dsp:cNvPr id="0" name=""/>
        <dsp:cNvSpPr/>
      </dsp:nvSpPr>
      <dsp:spPr>
        <a:xfrm>
          <a:off x="66149" y="3235569"/>
          <a:ext cx="1198359" cy="119835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0C47-8BAA-4F9C-A800-03BBD9BA054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33F-A479-429E-A203-E207F823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233F-A479-429E-A203-E207F823E9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233F-A479-429E-A203-E207F823E91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6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21E03E4-CC56-4C49-B2CC-F4D2B551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512812" y="1346903"/>
            <a:ext cx="5574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C448F-6E63-47EE-A42E-578373F1E1DB}"/>
              </a:ext>
            </a:extLst>
          </p:cNvPr>
          <p:cNvSpPr txBox="1"/>
          <p:nvPr/>
        </p:nvSpPr>
        <p:spPr>
          <a:xfrm>
            <a:off x="4944446" y="2809113"/>
            <a:ext cx="2711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ll You Need To Know About Tangrams: A Dissection Geometrical Puzzle Game">
            <a:extLst>
              <a:ext uri="{FF2B5EF4-FFF2-40B4-BE49-F238E27FC236}">
                <a16:creationId xmlns:a16="http://schemas.microsoft.com/office/drawing/2014/main" id="{FADD6D64-9BBA-46B6-A0E1-F73CCBD4E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36" y="1510078"/>
            <a:ext cx="6408421" cy="48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5EC8825-FC94-48B2-AF31-915102B2A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3B2158-8F64-46A6-814C-66CA1A569831}"/>
              </a:ext>
            </a:extLst>
          </p:cNvPr>
          <p:cNvSpPr txBox="1"/>
          <p:nvPr/>
        </p:nvSpPr>
        <p:spPr>
          <a:xfrm>
            <a:off x="3059136" y="676083"/>
            <a:ext cx="776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Tarkibida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uchburchaklar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Engaging students: Classifying polygons – Mean Green Math">
            <a:extLst>
              <a:ext uri="{FF2B5EF4-FFF2-40B4-BE49-F238E27FC236}">
                <a16:creationId xmlns:a16="http://schemas.microsoft.com/office/drawing/2014/main" id="{FECB9BA6-871B-4A8D-962A-AE867AF06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36" y="2269733"/>
            <a:ext cx="5395547" cy="40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6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583992-7FE3-408E-A337-1D7082500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" y="0"/>
            <a:ext cx="121614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bob 5 mavzu uchburchak">
            <a:hlinkClick r:id="" action="ppaction://media"/>
            <a:extLst>
              <a:ext uri="{FF2B5EF4-FFF2-40B4-BE49-F238E27FC236}">
                <a16:creationId xmlns:a16="http://schemas.microsoft.com/office/drawing/2014/main" id="{A4675D73-6BBB-44B1-864A-AC139D92E58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4255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281" y="351693"/>
            <a:ext cx="8478131" cy="4768948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928B5A8F-9669-4B9A-A071-3C0B3158B569}"/>
              </a:ext>
            </a:extLst>
          </p:cNvPr>
          <p:cNvSpPr/>
          <p:nvPr/>
        </p:nvSpPr>
        <p:spPr>
          <a:xfrm>
            <a:off x="7385538" y="3756074"/>
            <a:ext cx="1520874" cy="1364567"/>
          </a:xfrm>
          <a:prstGeom prst="triangl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10DEF77-26FC-4EE9-8016-67D2342AD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BD7519-1962-4E92-B771-658A6094F6BD}"/>
              </a:ext>
            </a:extLst>
          </p:cNvPr>
          <p:cNvSpPr/>
          <p:nvPr/>
        </p:nvSpPr>
        <p:spPr>
          <a:xfrm>
            <a:off x="4909625" y="492369"/>
            <a:ext cx="3528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18-bet, 4-masala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E67B5-63AF-4E21-B9CE-E3D7C6DAF3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66"/>
          <a:stretch/>
        </p:blipFill>
        <p:spPr>
          <a:xfrm>
            <a:off x="229771" y="2818057"/>
            <a:ext cx="10892590" cy="2366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163E4D-459A-4D21-B1D8-A9FEED111B4D}"/>
              </a:ext>
            </a:extLst>
          </p:cNvPr>
          <p:cNvSpPr txBox="1"/>
          <p:nvPr/>
        </p:nvSpPr>
        <p:spPr>
          <a:xfrm>
            <a:off x="393895" y="2279448"/>
            <a:ext cx="11633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sariq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koptokcha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massasi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koptokcha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massasiga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358AF-07E4-4612-92FD-3CB26F5C47B7}"/>
              </a:ext>
            </a:extLst>
          </p:cNvPr>
          <p:cNvSpPr txBox="1"/>
          <p:nvPr/>
        </p:nvSpPr>
        <p:spPr>
          <a:xfrm>
            <a:off x="558019" y="4837424"/>
            <a:ext cx="787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sariq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koptokcha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koptokcha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F57AF-2D3C-4773-9E6C-0C4ADE216902}"/>
              </a:ext>
            </a:extLst>
          </p:cNvPr>
          <p:cNvSpPr txBox="1"/>
          <p:nvPr/>
        </p:nvSpPr>
        <p:spPr>
          <a:xfrm>
            <a:off x="558018" y="5422199"/>
            <a:ext cx="787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+ 2 + 2 = 6 (ta)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3E0B5-EEF4-4534-834A-BD38E6AC30DE}"/>
              </a:ext>
            </a:extLst>
          </p:cNvPr>
          <p:cNvSpPr txBox="1"/>
          <p:nvPr/>
        </p:nvSpPr>
        <p:spPr>
          <a:xfrm>
            <a:off x="393895" y="5889492"/>
            <a:ext cx="11798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sariq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koptokcha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koptokcha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massasiga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47DA9A6-C651-43BA-801E-0366E9CA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" y="0"/>
            <a:ext cx="121614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436" y="1265422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2978" y="2475355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17-bet,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5AACEC4-5B6C-4A29-A247-1A4701BA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6786F5-6501-4C72-81E4-65782F6D8E6C}"/>
              </a:ext>
            </a:extLst>
          </p:cNvPr>
          <p:cNvSpPr/>
          <p:nvPr/>
        </p:nvSpPr>
        <p:spPr>
          <a:xfrm>
            <a:off x="5008098" y="914400"/>
            <a:ext cx="3528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17-bet, 5-misol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C58F0-4112-4579-8D83-876EC61EE7FA}"/>
              </a:ext>
            </a:extLst>
          </p:cNvPr>
          <p:cNvSpPr txBox="1"/>
          <p:nvPr/>
        </p:nvSpPr>
        <p:spPr>
          <a:xfrm>
            <a:off x="-745587" y="2756710"/>
            <a:ext cx="445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+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0C5C41-1215-456F-AA34-88BBBCA3B8AB}"/>
              </a:ext>
            </a:extLst>
          </p:cNvPr>
          <p:cNvSpPr/>
          <p:nvPr/>
        </p:nvSpPr>
        <p:spPr>
          <a:xfrm>
            <a:off x="1484142" y="2862496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884C73-F695-4F4E-8549-6615721A3D6A}"/>
              </a:ext>
            </a:extLst>
          </p:cNvPr>
          <p:cNvSpPr/>
          <p:nvPr/>
        </p:nvSpPr>
        <p:spPr>
          <a:xfrm>
            <a:off x="2761958" y="2862496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912E543-AAEF-4C54-B479-3600DB1797BC}"/>
              </a:ext>
            </a:extLst>
          </p:cNvPr>
          <p:cNvSpPr/>
          <p:nvPr/>
        </p:nvSpPr>
        <p:spPr>
          <a:xfrm>
            <a:off x="1484142" y="2862496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2D24A0-0BEE-41D3-A08C-373679AC5E6C}"/>
              </a:ext>
            </a:extLst>
          </p:cNvPr>
          <p:cNvSpPr/>
          <p:nvPr/>
        </p:nvSpPr>
        <p:spPr>
          <a:xfrm>
            <a:off x="2761958" y="2851806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F77E5-642A-4AA4-AF08-7EAA0758BA50}"/>
              </a:ext>
            </a:extLst>
          </p:cNvPr>
          <p:cNvSpPr txBox="1"/>
          <p:nvPr/>
        </p:nvSpPr>
        <p:spPr>
          <a:xfrm>
            <a:off x="-745587" y="3836964"/>
            <a:ext cx="445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uz-Cyrl-U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+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F3A3C5-B2E5-4B65-AB98-F76149C814B5}"/>
              </a:ext>
            </a:extLst>
          </p:cNvPr>
          <p:cNvSpPr/>
          <p:nvPr/>
        </p:nvSpPr>
        <p:spPr>
          <a:xfrm>
            <a:off x="1484142" y="3942750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45EDBF-368A-44AA-8DC1-A6F36072AE2A}"/>
              </a:ext>
            </a:extLst>
          </p:cNvPr>
          <p:cNvSpPr/>
          <p:nvPr/>
        </p:nvSpPr>
        <p:spPr>
          <a:xfrm>
            <a:off x="2761958" y="3942750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92852E-0C68-4726-9691-1B5BD3961FF5}"/>
              </a:ext>
            </a:extLst>
          </p:cNvPr>
          <p:cNvSpPr/>
          <p:nvPr/>
        </p:nvSpPr>
        <p:spPr>
          <a:xfrm>
            <a:off x="1484142" y="3952185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838ECC3-4220-4445-9A32-8E1361B0079B}"/>
              </a:ext>
            </a:extLst>
          </p:cNvPr>
          <p:cNvSpPr/>
          <p:nvPr/>
        </p:nvSpPr>
        <p:spPr>
          <a:xfrm>
            <a:off x="2759615" y="3952184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3E47BE-344E-431E-966A-434B13C37E68}"/>
              </a:ext>
            </a:extLst>
          </p:cNvPr>
          <p:cNvSpPr txBox="1"/>
          <p:nvPr/>
        </p:nvSpPr>
        <p:spPr>
          <a:xfrm>
            <a:off x="3106619" y="2740294"/>
            <a:ext cx="445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uz-Cyrl-U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+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9588A90-A7F5-4BA9-9945-33F48B63B497}"/>
              </a:ext>
            </a:extLst>
          </p:cNvPr>
          <p:cNvSpPr/>
          <p:nvPr/>
        </p:nvSpPr>
        <p:spPr>
          <a:xfrm>
            <a:off x="5336348" y="2846080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F7A5EA2-7C1B-415A-9235-B3EA99E5C202}"/>
              </a:ext>
            </a:extLst>
          </p:cNvPr>
          <p:cNvSpPr/>
          <p:nvPr/>
        </p:nvSpPr>
        <p:spPr>
          <a:xfrm>
            <a:off x="6614164" y="2846080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1045CE9-B482-44C5-96B0-C5439D7CAAD6}"/>
              </a:ext>
            </a:extLst>
          </p:cNvPr>
          <p:cNvSpPr/>
          <p:nvPr/>
        </p:nvSpPr>
        <p:spPr>
          <a:xfrm>
            <a:off x="5323459" y="2862495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1A9D0F2-9B57-45EC-88BF-A91C1A0BC8CB}"/>
              </a:ext>
            </a:extLst>
          </p:cNvPr>
          <p:cNvSpPr/>
          <p:nvPr/>
        </p:nvSpPr>
        <p:spPr>
          <a:xfrm>
            <a:off x="6628230" y="2855404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3FB74E-7726-4FCD-82D4-C1B47B3968B8}"/>
              </a:ext>
            </a:extLst>
          </p:cNvPr>
          <p:cNvSpPr txBox="1"/>
          <p:nvPr/>
        </p:nvSpPr>
        <p:spPr>
          <a:xfrm>
            <a:off x="3106619" y="3820548"/>
            <a:ext cx="445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uz-Cyrl-U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+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CBC76E-B96E-4901-AD92-5063534B07D0}"/>
              </a:ext>
            </a:extLst>
          </p:cNvPr>
          <p:cNvSpPr/>
          <p:nvPr/>
        </p:nvSpPr>
        <p:spPr>
          <a:xfrm>
            <a:off x="5336348" y="3926334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6569046-69CA-4C56-B73D-4DFC27136BE5}"/>
              </a:ext>
            </a:extLst>
          </p:cNvPr>
          <p:cNvSpPr/>
          <p:nvPr/>
        </p:nvSpPr>
        <p:spPr>
          <a:xfrm>
            <a:off x="6614164" y="3926334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820C124-A9D1-4349-AD4E-DB7DF336F273}"/>
              </a:ext>
            </a:extLst>
          </p:cNvPr>
          <p:cNvSpPr/>
          <p:nvPr/>
        </p:nvSpPr>
        <p:spPr>
          <a:xfrm>
            <a:off x="5349258" y="3952184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5F11122-55AB-46C3-8060-E94A2B342B3F}"/>
              </a:ext>
            </a:extLst>
          </p:cNvPr>
          <p:cNvSpPr/>
          <p:nvPr/>
        </p:nvSpPr>
        <p:spPr>
          <a:xfrm>
            <a:off x="6632923" y="3941438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8B8D99-4B0C-4B04-B443-BE50E7925C93}"/>
              </a:ext>
            </a:extLst>
          </p:cNvPr>
          <p:cNvSpPr txBox="1"/>
          <p:nvPr/>
        </p:nvSpPr>
        <p:spPr>
          <a:xfrm>
            <a:off x="7704411" y="2737952"/>
            <a:ext cx="445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uz-Cyrl-U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+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81184A5-044D-41BC-A258-C8248125797F}"/>
              </a:ext>
            </a:extLst>
          </p:cNvPr>
          <p:cNvSpPr/>
          <p:nvPr/>
        </p:nvSpPr>
        <p:spPr>
          <a:xfrm>
            <a:off x="9934140" y="2843738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9149010-2D18-4F54-A68C-679450BFD083}"/>
              </a:ext>
            </a:extLst>
          </p:cNvPr>
          <p:cNvSpPr/>
          <p:nvPr/>
        </p:nvSpPr>
        <p:spPr>
          <a:xfrm>
            <a:off x="11211956" y="2843738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1B48B13-87D6-4282-8A39-051586EF42F9}"/>
              </a:ext>
            </a:extLst>
          </p:cNvPr>
          <p:cNvSpPr/>
          <p:nvPr/>
        </p:nvSpPr>
        <p:spPr>
          <a:xfrm>
            <a:off x="9948206" y="2862494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375C6C2-CE89-4AB3-A234-B3914CA36F8F}"/>
              </a:ext>
            </a:extLst>
          </p:cNvPr>
          <p:cNvSpPr/>
          <p:nvPr/>
        </p:nvSpPr>
        <p:spPr>
          <a:xfrm>
            <a:off x="11224848" y="2847966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1C9A28-4E66-4EAF-A1E7-EB3633AAEF50}"/>
              </a:ext>
            </a:extLst>
          </p:cNvPr>
          <p:cNvSpPr txBox="1"/>
          <p:nvPr/>
        </p:nvSpPr>
        <p:spPr>
          <a:xfrm>
            <a:off x="7704411" y="3818206"/>
            <a:ext cx="445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z-Cyrl-U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+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E9B4B33-9B4C-4765-B980-3A7978386185}"/>
              </a:ext>
            </a:extLst>
          </p:cNvPr>
          <p:cNvSpPr/>
          <p:nvPr/>
        </p:nvSpPr>
        <p:spPr>
          <a:xfrm>
            <a:off x="9934140" y="3923992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C52EF63-8B48-4331-AC16-31D74F670AFF}"/>
              </a:ext>
            </a:extLst>
          </p:cNvPr>
          <p:cNvSpPr/>
          <p:nvPr/>
        </p:nvSpPr>
        <p:spPr>
          <a:xfrm>
            <a:off x="11211956" y="3923992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BCE8613-72D2-4FC6-8BFB-D83B0BB07F44}"/>
              </a:ext>
            </a:extLst>
          </p:cNvPr>
          <p:cNvSpPr/>
          <p:nvPr/>
        </p:nvSpPr>
        <p:spPr>
          <a:xfrm>
            <a:off x="9948206" y="3923992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5B659A-6705-4DE3-BF6D-E2E9DCF985B5}"/>
              </a:ext>
            </a:extLst>
          </p:cNvPr>
          <p:cNvSpPr/>
          <p:nvPr/>
        </p:nvSpPr>
        <p:spPr>
          <a:xfrm>
            <a:off x="11227195" y="3917992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7" grpId="0" animBg="1"/>
      <p:bldP spid="18" grpId="0" animBg="1"/>
      <p:bldP spid="22" grpId="0" animBg="1"/>
      <p:bldP spid="23" grpId="0" animBg="1"/>
      <p:bldP spid="27" grpId="0" animBg="1"/>
      <p:bldP spid="28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1ACC305-F688-4470-B834-D4572CDD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2700996" y="1772528"/>
            <a:ext cx="7693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xonadan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o‘tib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qo‘shish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8AC9869-95B5-401C-9654-B06A74D49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DC4-0078-47D2-A66F-4F3738857BB0}"/>
              </a:ext>
            </a:extLst>
          </p:cNvPr>
          <p:cNvSpPr txBox="1"/>
          <p:nvPr/>
        </p:nvSpPr>
        <p:spPr>
          <a:xfrm>
            <a:off x="6096000" y="1832590"/>
            <a:ext cx="4664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F140A-3E5D-4616-B1EB-75435F5CA766}"/>
              </a:ext>
            </a:extLst>
          </p:cNvPr>
          <p:cNvSpPr txBox="1"/>
          <p:nvPr/>
        </p:nvSpPr>
        <p:spPr>
          <a:xfrm>
            <a:off x="5779423" y="3437354"/>
            <a:ext cx="557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17-bet,  5-misol.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5AACEC4-5B6C-4A29-A247-1A4701BA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6786F5-6501-4C72-81E4-65782F6D8E6C}"/>
              </a:ext>
            </a:extLst>
          </p:cNvPr>
          <p:cNvSpPr/>
          <p:nvPr/>
        </p:nvSpPr>
        <p:spPr>
          <a:xfrm>
            <a:off x="5008098" y="914400"/>
            <a:ext cx="3528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17-bet, 5-misol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C58F0-4112-4579-8D83-876EC61EE7FA}"/>
              </a:ext>
            </a:extLst>
          </p:cNvPr>
          <p:cNvSpPr txBox="1"/>
          <p:nvPr/>
        </p:nvSpPr>
        <p:spPr>
          <a:xfrm>
            <a:off x="-745587" y="2756710"/>
            <a:ext cx="445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+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0C5C41-1215-456F-AA34-88BBBCA3B8AB}"/>
              </a:ext>
            </a:extLst>
          </p:cNvPr>
          <p:cNvSpPr/>
          <p:nvPr/>
        </p:nvSpPr>
        <p:spPr>
          <a:xfrm>
            <a:off x="1484142" y="2862496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884C73-F695-4F4E-8549-6615721A3D6A}"/>
              </a:ext>
            </a:extLst>
          </p:cNvPr>
          <p:cNvSpPr/>
          <p:nvPr/>
        </p:nvSpPr>
        <p:spPr>
          <a:xfrm>
            <a:off x="2761958" y="2862496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912E543-AAEF-4C54-B479-3600DB1797BC}"/>
              </a:ext>
            </a:extLst>
          </p:cNvPr>
          <p:cNvSpPr/>
          <p:nvPr/>
        </p:nvSpPr>
        <p:spPr>
          <a:xfrm>
            <a:off x="1484142" y="2862496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2D24A0-0BEE-41D3-A08C-373679AC5E6C}"/>
              </a:ext>
            </a:extLst>
          </p:cNvPr>
          <p:cNvSpPr/>
          <p:nvPr/>
        </p:nvSpPr>
        <p:spPr>
          <a:xfrm>
            <a:off x="2761958" y="2851806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F77E5-642A-4AA4-AF08-7EAA0758BA50}"/>
              </a:ext>
            </a:extLst>
          </p:cNvPr>
          <p:cNvSpPr txBox="1"/>
          <p:nvPr/>
        </p:nvSpPr>
        <p:spPr>
          <a:xfrm>
            <a:off x="-745587" y="3836964"/>
            <a:ext cx="445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uz-Cyrl-U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+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F3A3C5-B2E5-4B65-AB98-F76149C814B5}"/>
              </a:ext>
            </a:extLst>
          </p:cNvPr>
          <p:cNvSpPr/>
          <p:nvPr/>
        </p:nvSpPr>
        <p:spPr>
          <a:xfrm>
            <a:off x="1484142" y="3942750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45EDBF-368A-44AA-8DC1-A6F36072AE2A}"/>
              </a:ext>
            </a:extLst>
          </p:cNvPr>
          <p:cNvSpPr/>
          <p:nvPr/>
        </p:nvSpPr>
        <p:spPr>
          <a:xfrm>
            <a:off x="2761958" y="3942750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92852E-0C68-4726-9691-1B5BD3961FF5}"/>
              </a:ext>
            </a:extLst>
          </p:cNvPr>
          <p:cNvSpPr/>
          <p:nvPr/>
        </p:nvSpPr>
        <p:spPr>
          <a:xfrm>
            <a:off x="1484142" y="3952185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838ECC3-4220-4445-9A32-8E1361B0079B}"/>
              </a:ext>
            </a:extLst>
          </p:cNvPr>
          <p:cNvSpPr/>
          <p:nvPr/>
        </p:nvSpPr>
        <p:spPr>
          <a:xfrm>
            <a:off x="2759615" y="3952184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3E47BE-344E-431E-966A-434B13C37E68}"/>
              </a:ext>
            </a:extLst>
          </p:cNvPr>
          <p:cNvSpPr txBox="1"/>
          <p:nvPr/>
        </p:nvSpPr>
        <p:spPr>
          <a:xfrm>
            <a:off x="3106619" y="2740294"/>
            <a:ext cx="445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uz-Cyrl-U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+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9588A90-A7F5-4BA9-9945-33F48B63B497}"/>
              </a:ext>
            </a:extLst>
          </p:cNvPr>
          <p:cNvSpPr/>
          <p:nvPr/>
        </p:nvSpPr>
        <p:spPr>
          <a:xfrm>
            <a:off x="5336348" y="2846080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F7A5EA2-7C1B-415A-9235-B3EA99E5C202}"/>
              </a:ext>
            </a:extLst>
          </p:cNvPr>
          <p:cNvSpPr/>
          <p:nvPr/>
        </p:nvSpPr>
        <p:spPr>
          <a:xfrm>
            <a:off x="6614164" y="2846080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1045CE9-B482-44C5-96B0-C5439D7CAAD6}"/>
              </a:ext>
            </a:extLst>
          </p:cNvPr>
          <p:cNvSpPr/>
          <p:nvPr/>
        </p:nvSpPr>
        <p:spPr>
          <a:xfrm>
            <a:off x="5323459" y="2862495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1A9D0F2-9B57-45EC-88BF-A91C1A0BC8CB}"/>
              </a:ext>
            </a:extLst>
          </p:cNvPr>
          <p:cNvSpPr/>
          <p:nvPr/>
        </p:nvSpPr>
        <p:spPr>
          <a:xfrm>
            <a:off x="6628230" y="2855404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3FB74E-7726-4FCD-82D4-C1B47B3968B8}"/>
              </a:ext>
            </a:extLst>
          </p:cNvPr>
          <p:cNvSpPr txBox="1"/>
          <p:nvPr/>
        </p:nvSpPr>
        <p:spPr>
          <a:xfrm>
            <a:off x="3106619" y="3820548"/>
            <a:ext cx="445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uz-Cyrl-U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+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CBC76E-B96E-4901-AD92-5063534B07D0}"/>
              </a:ext>
            </a:extLst>
          </p:cNvPr>
          <p:cNvSpPr/>
          <p:nvPr/>
        </p:nvSpPr>
        <p:spPr>
          <a:xfrm>
            <a:off x="5336348" y="3926334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6569046-69CA-4C56-B73D-4DFC27136BE5}"/>
              </a:ext>
            </a:extLst>
          </p:cNvPr>
          <p:cNvSpPr/>
          <p:nvPr/>
        </p:nvSpPr>
        <p:spPr>
          <a:xfrm>
            <a:off x="6614164" y="3926334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820C124-A9D1-4349-AD4E-DB7DF336F273}"/>
              </a:ext>
            </a:extLst>
          </p:cNvPr>
          <p:cNvSpPr/>
          <p:nvPr/>
        </p:nvSpPr>
        <p:spPr>
          <a:xfrm>
            <a:off x="5349258" y="3952184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5F11122-55AB-46C3-8060-E94A2B342B3F}"/>
              </a:ext>
            </a:extLst>
          </p:cNvPr>
          <p:cNvSpPr/>
          <p:nvPr/>
        </p:nvSpPr>
        <p:spPr>
          <a:xfrm>
            <a:off x="6632923" y="3941438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8B8D99-4B0C-4B04-B443-BE50E7925C93}"/>
              </a:ext>
            </a:extLst>
          </p:cNvPr>
          <p:cNvSpPr txBox="1"/>
          <p:nvPr/>
        </p:nvSpPr>
        <p:spPr>
          <a:xfrm>
            <a:off x="7704411" y="2737952"/>
            <a:ext cx="445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uz-Cyrl-U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+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81184A5-044D-41BC-A258-C8248125797F}"/>
              </a:ext>
            </a:extLst>
          </p:cNvPr>
          <p:cNvSpPr/>
          <p:nvPr/>
        </p:nvSpPr>
        <p:spPr>
          <a:xfrm>
            <a:off x="9934140" y="2843738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9149010-2D18-4F54-A68C-679450BFD083}"/>
              </a:ext>
            </a:extLst>
          </p:cNvPr>
          <p:cNvSpPr/>
          <p:nvPr/>
        </p:nvSpPr>
        <p:spPr>
          <a:xfrm>
            <a:off x="11211956" y="2843738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1B48B13-87D6-4282-8A39-051586EF42F9}"/>
              </a:ext>
            </a:extLst>
          </p:cNvPr>
          <p:cNvSpPr/>
          <p:nvPr/>
        </p:nvSpPr>
        <p:spPr>
          <a:xfrm>
            <a:off x="9948206" y="2862494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375C6C2-CE89-4AB3-A234-B3914CA36F8F}"/>
              </a:ext>
            </a:extLst>
          </p:cNvPr>
          <p:cNvSpPr/>
          <p:nvPr/>
        </p:nvSpPr>
        <p:spPr>
          <a:xfrm>
            <a:off x="11224848" y="2847966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1C9A28-4E66-4EAF-A1E7-EB3633AAEF50}"/>
              </a:ext>
            </a:extLst>
          </p:cNvPr>
          <p:cNvSpPr txBox="1"/>
          <p:nvPr/>
        </p:nvSpPr>
        <p:spPr>
          <a:xfrm>
            <a:off x="7704411" y="3818206"/>
            <a:ext cx="445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z-Cyrl-U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+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E9B4B33-9B4C-4765-B980-3A7978386185}"/>
              </a:ext>
            </a:extLst>
          </p:cNvPr>
          <p:cNvSpPr/>
          <p:nvPr/>
        </p:nvSpPr>
        <p:spPr>
          <a:xfrm>
            <a:off x="9934140" y="3923992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C52EF63-8B48-4331-AC16-31D74F670AFF}"/>
              </a:ext>
            </a:extLst>
          </p:cNvPr>
          <p:cNvSpPr/>
          <p:nvPr/>
        </p:nvSpPr>
        <p:spPr>
          <a:xfrm>
            <a:off x="11211956" y="3923992"/>
            <a:ext cx="738554" cy="72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BCE8613-72D2-4FC6-8BFB-D83B0BB07F44}"/>
              </a:ext>
            </a:extLst>
          </p:cNvPr>
          <p:cNvSpPr/>
          <p:nvPr/>
        </p:nvSpPr>
        <p:spPr>
          <a:xfrm>
            <a:off x="9948206" y="3923992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5B659A-6705-4DE3-BF6D-E2E9DCF985B5}"/>
              </a:ext>
            </a:extLst>
          </p:cNvPr>
          <p:cNvSpPr/>
          <p:nvPr/>
        </p:nvSpPr>
        <p:spPr>
          <a:xfrm>
            <a:off x="11227195" y="3917992"/>
            <a:ext cx="738554" cy="72521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1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7" grpId="0" animBg="1"/>
      <p:bldP spid="18" grpId="0" animBg="1"/>
      <p:bldP spid="22" grpId="0" animBg="1"/>
      <p:bldP spid="23" grpId="0" animBg="1"/>
      <p:bldP spid="27" grpId="0" animBg="1"/>
      <p:bldP spid="28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D54D5E12-50A8-45CD-9BC3-E4E285A9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8"/>
            <a:ext cx="12192000" cy="66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9902" y="1089150"/>
            <a:ext cx="4962256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BUGUN DARSDA:</a:t>
            </a:r>
            <a:endParaRPr lang="ru-RU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8043585"/>
              </p:ext>
            </p:extLst>
          </p:nvPr>
        </p:nvGraphicFramePr>
        <p:xfrm>
          <a:off x="3317862" y="1889369"/>
          <a:ext cx="7743957" cy="479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2DAA81A7-B5AC-401B-A74D-D928BF84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2286"/>
            <a:ext cx="3446880" cy="264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51835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7339E9-1043-470E-9A72-8B3715821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1057E1-B58D-4F51-8AD3-077F49ECFE02}"/>
              </a:ext>
            </a:extLst>
          </p:cNvPr>
          <p:cNvSpPr/>
          <p:nvPr/>
        </p:nvSpPr>
        <p:spPr>
          <a:xfrm>
            <a:off x="5022527" y="286291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17-bet, 1-misol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1F5B8-D03D-43D7-B5FA-B3CB1B1C5D27}"/>
              </a:ext>
            </a:extLst>
          </p:cNvPr>
          <p:cNvSpPr txBox="1"/>
          <p:nvPr/>
        </p:nvSpPr>
        <p:spPr>
          <a:xfrm>
            <a:off x="3428204" y="727085"/>
            <a:ext cx="7305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bajarilgan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CCF5F7D-F11F-4A14-9B78-7B4D23E1A2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232" r="1639"/>
          <a:stretch/>
        </p:blipFill>
        <p:spPr>
          <a:xfrm>
            <a:off x="506437" y="2506101"/>
            <a:ext cx="11268221" cy="3739954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F1232759-8D83-4798-89BF-CBC97068E653}"/>
              </a:ext>
            </a:extLst>
          </p:cNvPr>
          <p:cNvSpPr/>
          <p:nvPr/>
        </p:nvSpPr>
        <p:spPr>
          <a:xfrm rot="2659558">
            <a:off x="9437561" y="2825972"/>
            <a:ext cx="628981" cy="17541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7B45D04-E196-4968-9EEB-2F0829D02CED}"/>
              </a:ext>
            </a:extLst>
          </p:cNvPr>
          <p:cNvSpPr/>
          <p:nvPr/>
        </p:nvSpPr>
        <p:spPr>
          <a:xfrm>
            <a:off x="10238177" y="4320985"/>
            <a:ext cx="703384" cy="5930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F22D4F8-F337-408A-B9DF-FD527095D87F}"/>
              </a:ext>
            </a:extLst>
          </p:cNvPr>
          <p:cNvSpPr/>
          <p:nvPr/>
        </p:nvSpPr>
        <p:spPr>
          <a:xfrm>
            <a:off x="10589869" y="4953554"/>
            <a:ext cx="703384" cy="5253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8913219-8EC6-45B2-AAD7-59517C89D8CA}"/>
              </a:ext>
            </a:extLst>
          </p:cNvPr>
          <p:cNvSpPr/>
          <p:nvPr/>
        </p:nvSpPr>
        <p:spPr>
          <a:xfrm>
            <a:off x="10733649" y="2997456"/>
            <a:ext cx="703384" cy="5563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3C8A6FE8-7A15-4638-B997-5142A2D3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0C6161-F482-4F53-B9A1-E1FC7BE54E1D}"/>
              </a:ext>
            </a:extLst>
          </p:cNvPr>
          <p:cNvSpPr/>
          <p:nvPr/>
        </p:nvSpPr>
        <p:spPr>
          <a:xfrm>
            <a:off x="4909625" y="492369"/>
            <a:ext cx="3528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18-bet, 2-misol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970FC-250E-44DC-B11C-083B3F40E6A1}"/>
              </a:ext>
            </a:extLst>
          </p:cNvPr>
          <p:cNvSpPr txBox="1"/>
          <p:nvPr/>
        </p:nvSpPr>
        <p:spPr>
          <a:xfrm>
            <a:off x="4909625" y="1077144"/>
            <a:ext cx="261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9BE1875-DFFF-4F6B-9BD7-396B4B02A922}"/>
              </a:ext>
            </a:extLst>
          </p:cNvPr>
          <p:cNvSpPr/>
          <p:nvPr/>
        </p:nvSpPr>
        <p:spPr>
          <a:xfrm>
            <a:off x="1083215" y="2439922"/>
            <a:ext cx="2124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+ 8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0D107F8-0618-463C-85CE-E717348DDE2A}"/>
              </a:ext>
            </a:extLst>
          </p:cNvPr>
          <p:cNvSpPr/>
          <p:nvPr/>
        </p:nvSpPr>
        <p:spPr>
          <a:xfrm>
            <a:off x="3072527" y="2439922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4000" dirty="0">
              <a:solidFill>
                <a:srgbClr val="00B05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FFB8D98-F735-4108-9472-AB1BDABD4537}"/>
              </a:ext>
            </a:extLst>
          </p:cNvPr>
          <p:cNvGrpSpPr/>
          <p:nvPr/>
        </p:nvGrpSpPr>
        <p:grpSpPr>
          <a:xfrm>
            <a:off x="583809" y="3044376"/>
            <a:ext cx="1793631" cy="1129898"/>
            <a:chOff x="583809" y="3044376"/>
            <a:chExt cx="1793631" cy="1129898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D50287A4-FEDD-4C95-ACD6-382FB5B16D0E}"/>
                </a:ext>
              </a:extLst>
            </p:cNvPr>
            <p:cNvCxnSpPr/>
            <p:nvPr/>
          </p:nvCxnSpPr>
          <p:spPr>
            <a:xfrm flipH="1">
              <a:off x="1100800" y="3044376"/>
              <a:ext cx="281352" cy="545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7F3889E0-8A0F-443A-AC38-69B9944470B5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1392703" y="3044376"/>
              <a:ext cx="548639" cy="5451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974C4FD0-1118-4EC6-ABF7-39C463460CDC}"/>
                </a:ext>
              </a:extLst>
            </p:cNvPr>
            <p:cNvSpPr/>
            <p:nvPr/>
          </p:nvSpPr>
          <p:spPr>
            <a:xfrm>
              <a:off x="583809" y="3589499"/>
              <a:ext cx="872196" cy="58477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9D22C9A-5153-49BD-B423-0B2C79B29BE9}"/>
                </a:ext>
              </a:extLst>
            </p:cNvPr>
            <p:cNvSpPr/>
            <p:nvPr/>
          </p:nvSpPr>
          <p:spPr>
            <a:xfrm>
              <a:off x="1505244" y="3589498"/>
              <a:ext cx="872196" cy="58477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694129BF-2C2C-43D8-B637-289D9231E517}"/>
              </a:ext>
            </a:extLst>
          </p:cNvPr>
          <p:cNvSpPr/>
          <p:nvPr/>
        </p:nvSpPr>
        <p:spPr>
          <a:xfrm rot="1527102">
            <a:off x="1721351" y="2458040"/>
            <a:ext cx="847243" cy="191872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1E07F47-0578-4DBD-836C-2F6B6BDC22FA}"/>
              </a:ext>
            </a:extLst>
          </p:cNvPr>
          <p:cNvSpPr/>
          <p:nvPr/>
        </p:nvSpPr>
        <p:spPr>
          <a:xfrm>
            <a:off x="1100800" y="4907397"/>
            <a:ext cx="2124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+ 8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994CA28-934E-438C-AAF9-CD551D24EF76}"/>
              </a:ext>
            </a:extLst>
          </p:cNvPr>
          <p:cNvSpPr/>
          <p:nvPr/>
        </p:nvSpPr>
        <p:spPr>
          <a:xfrm>
            <a:off x="2860556" y="4877290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B42B69A-4BBA-417C-9DF8-0BFF67BD2A7A}"/>
              </a:ext>
            </a:extLst>
          </p:cNvPr>
          <p:cNvSpPr/>
          <p:nvPr/>
        </p:nvSpPr>
        <p:spPr>
          <a:xfrm>
            <a:off x="6707947" y="2437577"/>
            <a:ext cx="2124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+ 6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0B91ED4-2BF4-4A9F-8F6E-B0DD6B3E5A05}"/>
              </a:ext>
            </a:extLst>
          </p:cNvPr>
          <p:cNvSpPr/>
          <p:nvPr/>
        </p:nvSpPr>
        <p:spPr>
          <a:xfrm>
            <a:off x="8697259" y="2437577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4000" dirty="0">
              <a:solidFill>
                <a:srgbClr val="00B050"/>
              </a:solidFill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040FE4B-34A7-417F-B97D-A915300A3D60}"/>
              </a:ext>
            </a:extLst>
          </p:cNvPr>
          <p:cNvGrpSpPr/>
          <p:nvPr/>
        </p:nvGrpSpPr>
        <p:grpSpPr>
          <a:xfrm>
            <a:off x="6208541" y="3042031"/>
            <a:ext cx="1793631" cy="1129898"/>
            <a:chOff x="583809" y="3044376"/>
            <a:chExt cx="1793631" cy="1129898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E6606CE7-776E-495E-B7D8-5BAA7649122D}"/>
                </a:ext>
              </a:extLst>
            </p:cNvPr>
            <p:cNvCxnSpPr/>
            <p:nvPr/>
          </p:nvCxnSpPr>
          <p:spPr>
            <a:xfrm flipH="1">
              <a:off x="1100800" y="3044376"/>
              <a:ext cx="281352" cy="545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15F1EC0E-4778-4E37-A18E-4DC6FED71218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>
              <a:off x="1392703" y="3044376"/>
              <a:ext cx="548639" cy="5451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E0B0E4B1-8537-4566-90E8-BAE3F01C3155}"/>
                </a:ext>
              </a:extLst>
            </p:cNvPr>
            <p:cNvSpPr/>
            <p:nvPr/>
          </p:nvSpPr>
          <p:spPr>
            <a:xfrm>
              <a:off x="583809" y="3589499"/>
              <a:ext cx="872196" cy="58477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E81656CD-5866-4315-8125-45EE0BEBD27C}"/>
                </a:ext>
              </a:extLst>
            </p:cNvPr>
            <p:cNvSpPr/>
            <p:nvPr/>
          </p:nvSpPr>
          <p:spPr>
            <a:xfrm>
              <a:off x="1505244" y="3589498"/>
              <a:ext cx="872196" cy="58477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id="{8EC657F1-B285-451E-9E0F-DFBD9C38AE63}"/>
              </a:ext>
            </a:extLst>
          </p:cNvPr>
          <p:cNvSpPr/>
          <p:nvPr/>
        </p:nvSpPr>
        <p:spPr>
          <a:xfrm rot="1527102">
            <a:off x="7346083" y="2455695"/>
            <a:ext cx="847243" cy="191872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0924456-4A77-4BA7-B619-FC424A2CEFC5}"/>
              </a:ext>
            </a:extLst>
          </p:cNvPr>
          <p:cNvSpPr/>
          <p:nvPr/>
        </p:nvSpPr>
        <p:spPr>
          <a:xfrm>
            <a:off x="6725532" y="4905052"/>
            <a:ext cx="2124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+ 6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A0BA3A-277C-4CBD-9590-7F0F1F5EEEB4}"/>
              </a:ext>
            </a:extLst>
          </p:cNvPr>
          <p:cNvSpPr/>
          <p:nvPr/>
        </p:nvSpPr>
        <p:spPr>
          <a:xfrm>
            <a:off x="8485288" y="4874945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2" grpId="0"/>
      <p:bldP spid="23" grpId="0"/>
      <p:bldP spid="25" grpId="0"/>
      <p:bldP spid="31" grpId="0" animBg="1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3C8A6FE8-7A15-4638-B997-5142A2D3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0C6161-F482-4F53-B9A1-E1FC7BE54E1D}"/>
              </a:ext>
            </a:extLst>
          </p:cNvPr>
          <p:cNvSpPr/>
          <p:nvPr/>
        </p:nvSpPr>
        <p:spPr>
          <a:xfrm>
            <a:off x="4909625" y="492369"/>
            <a:ext cx="3528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18-bet, 2-misol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970FC-250E-44DC-B11C-083B3F40E6A1}"/>
              </a:ext>
            </a:extLst>
          </p:cNvPr>
          <p:cNvSpPr txBox="1"/>
          <p:nvPr/>
        </p:nvSpPr>
        <p:spPr>
          <a:xfrm>
            <a:off x="4909625" y="1077144"/>
            <a:ext cx="261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9BE1875-DFFF-4F6B-9BD7-396B4B02A922}"/>
              </a:ext>
            </a:extLst>
          </p:cNvPr>
          <p:cNvSpPr/>
          <p:nvPr/>
        </p:nvSpPr>
        <p:spPr>
          <a:xfrm>
            <a:off x="1083215" y="2439922"/>
            <a:ext cx="2124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+ 9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0D107F8-0618-463C-85CE-E717348DDE2A}"/>
              </a:ext>
            </a:extLst>
          </p:cNvPr>
          <p:cNvSpPr/>
          <p:nvPr/>
        </p:nvSpPr>
        <p:spPr>
          <a:xfrm>
            <a:off x="3072527" y="2439922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4000" dirty="0">
              <a:solidFill>
                <a:srgbClr val="00B05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FFB8D98-F735-4108-9472-AB1BDABD4537}"/>
              </a:ext>
            </a:extLst>
          </p:cNvPr>
          <p:cNvGrpSpPr/>
          <p:nvPr/>
        </p:nvGrpSpPr>
        <p:grpSpPr>
          <a:xfrm>
            <a:off x="583809" y="3044376"/>
            <a:ext cx="1793631" cy="1129898"/>
            <a:chOff x="583809" y="3044376"/>
            <a:chExt cx="1793631" cy="1129898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D50287A4-FEDD-4C95-ACD6-382FB5B16D0E}"/>
                </a:ext>
              </a:extLst>
            </p:cNvPr>
            <p:cNvCxnSpPr/>
            <p:nvPr/>
          </p:nvCxnSpPr>
          <p:spPr>
            <a:xfrm flipH="1">
              <a:off x="1100800" y="3044376"/>
              <a:ext cx="281352" cy="545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7F3889E0-8A0F-443A-AC38-69B9944470B5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1392703" y="3044376"/>
              <a:ext cx="548639" cy="5451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974C4FD0-1118-4EC6-ABF7-39C463460CDC}"/>
                </a:ext>
              </a:extLst>
            </p:cNvPr>
            <p:cNvSpPr/>
            <p:nvPr/>
          </p:nvSpPr>
          <p:spPr>
            <a:xfrm>
              <a:off x="583809" y="3589499"/>
              <a:ext cx="872196" cy="58477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9D22C9A-5153-49BD-B423-0B2C79B29BE9}"/>
                </a:ext>
              </a:extLst>
            </p:cNvPr>
            <p:cNvSpPr/>
            <p:nvPr/>
          </p:nvSpPr>
          <p:spPr>
            <a:xfrm>
              <a:off x="1505244" y="3589498"/>
              <a:ext cx="872196" cy="58477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694129BF-2C2C-43D8-B637-289D9231E517}"/>
              </a:ext>
            </a:extLst>
          </p:cNvPr>
          <p:cNvSpPr/>
          <p:nvPr/>
        </p:nvSpPr>
        <p:spPr>
          <a:xfrm rot="1527102">
            <a:off x="1721351" y="2458040"/>
            <a:ext cx="847243" cy="191872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1E07F47-0578-4DBD-836C-2F6B6BDC22FA}"/>
              </a:ext>
            </a:extLst>
          </p:cNvPr>
          <p:cNvSpPr/>
          <p:nvPr/>
        </p:nvSpPr>
        <p:spPr>
          <a:xfrm>
            <a:off x="1100800" y="4907397"/>
            <a:ext cx="2124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+ 9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994CA28-934E-438C-AAF9-CD551D24EF76}"/>
              </a:ext>
            </a:extLst>
          </p:cNvPr>
          <p:cNvSpPr/>
          <p:nvPr/>
        </p:nvSpPr>
        <p:spPr>
          <a:xfrm>
            <a:off x="2860556" y="4877290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B42B69A-4BBA-417C-9DF8-0BFF67BD2A7A}"/>
              </a:ext>
            </a:extLst>
          </p:cNvPr>
          <p:cNvSpPr/>
          <p:nvPr/>
        </p:nvSpPr>
        <p:spPr>
          <a:xfrm>
            <a:off x="6707947" y="2437577"/>
            <a:ext cx="2124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+ 3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0B91ED4-2BF4-4A9F-8F6E-B0DD6B3E5A05}"/>
              </a:ext>
            </a:extLst>
          </p:cNvPr>
          <p:cNvSpPr/>
          <p:nvPr/>
        </p:nvSpPr>
        <p:spPr>
          <a:xfrm>
            <a:off x="8697259" y="2437577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000" dirty="0">
              <a:solidFill>
                <a:srgbClr val="00B050"/>
              </a:solidFill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040FE4B-34A7-417F-B97D-A915300A3D60}"/>
              </a:ext>
            </a:extLst>
          </p:cNvPr>
          <p:cNvGrpSpPr/>
          <p:nvPr/>
        </p:nvGrpSpPr>
        <p:grpSpPr>
          <a:xfrm>
            <a:off x="6208541" y="3042031"/>
            <a:ext cx="1793631" cy="1129898"/>
            <a:chOff x="583809" y="3044376"/>
            <a:chExt cx="1793631" cy="1129898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E6606CE7-776E-495E-B7D8-5BAA7649122D}"/>
                </a:ext>
              </a:extLst>
            </p:cNvPr>
            <p:cNvCxnSpPr/>
            <p:nvPr/>
          </p:nvCxnSpPr>
          <p:spPr>
            <a:xfrm flipH="1">
              <a:off x="1100800" y="3044376"/>
              <a:ext cx="281352" cy="545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15F1EC0E-4778-4E37-A18E-4DC6FED71218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>
              <a:off x="1392703" y="3044376"/>
              <a:ext cx="548639" cy="5451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E0B0E4B1-8537-4566-90E8-BAE3F01C3155}"/>
                </a:ext>
              </a:extLst>
            </p:cNvPr>
            <p:cNvSpPr/>
            <p:nvPr/>
          </p:nvSpPr>
          <p:spPr>
            <a:xfrm>
              <a:off x="583809" y="3589499"/>
              <a:ext cx="872196" cy="58477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E81656CD-5866-4315-8125-45EE0BEBD27C}"/>
                </a:ext>
              </a:extLst>
            </p:cNvPr>
            <p:cNvSpPr/>
            <p:nvPr/>
          </p:nvSpPr>
          <p:spPr>
            <a:xfrm>
              <a:off x="1505244" y="3589498"/>
              <a:ext cx="872196" cy="58477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id="{8EC657F1-B285-451E-9E0F-DFBD9C38AE63}"/>
              </a:ext>
            </a:extLst>
          </p:cNvPr>
          <p:cNvSpPr/>
          <p:nvPr/>
        </p:nvSpPr>
        <p:spPr>
          <a:xfrm rot="1527102">
            <a:off x="7346083" y="2455695"/>
            <a:ext cx="847243" cy="191872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0924456-4A77-4BA7-B619-FC424A2CEFC5}"/>
              </a:ext>
            </a:extLst>
          </p:cNvPr>
          <p:cNvSpPr/>
          <p:nvPr/>
        </p:nvSpPr>
        <p:spPr>
          <a:xfrm>
            <a:off x="6725532" y="4905052"/>
            <a:ext cx="2124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+ 3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A0BA3A-277C-4CBD-9590-7F0F1F5EEEB4}"/>
              </a:ext>
            </a:extLst>
          </p:cNvPr>
          <p:cNvSpPr/>
          <p:nvPr/>
        </p:nvSpPr>
        <p:spPr>
          <a:xfrm>
            <a:off x="8485288" y="4874945"/>
            <a:ext cx="80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2" grpId="0"/>
      <p:bldP spid="23" grpId="0"/>
      <p:bldP spid="25" grpId="0"/>
      <p:bldP spid="31" grpId="0" animBg="1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613365D5-0DC7-4F06-ABA7-62F591816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7F1574-71A9-4775-B64A-63A9F197E1AE}"/>
              </a:ext>
            </a:extLst>
          </p:cNvPr>
          <p:cNvSpPr/>
          <p:nvPr/>
        </p:nvSpPr>
        <p:spPr>
          <a:xfrm>
            <a:off x="4909625" y="492369"/>
            <a:ext cx="3528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18-bet, 3-masala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76F2F1-628E-4A38-AE07-3A286BF2A61F}"/>
              </a:ext>
            </a:extLst>
          </p:cNvPr>
          <p:cNvSpPr txBox="1"/>
          <p:nvPr/>
        </p:nvSpPr>
        <p:spPr>
          <a:xfrm>
            <a:off x="3479409" y="1077144"/>
            <a:ext cx="6607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Shaklda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uchburchak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3F7E51A8-245B-4B4C-9B2B-6218EDA68F8E}"/>
              </a:ext>
            </a:extLst>
          </p:cNvPr>
          <p:cNvSpPr/>
          <p:nvPr/>
        </p:nvSpPr>
        <p:spPr>
          <a:xfrm rot="16200000">
            <a:off x="2730308" y="2840500"/>
            <a:ext cx="2124224" cy="1648269"/>
          </a:xfrm>
          <a:prstGeom prst="triangl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3EC6D4AE-0B4C-4999-94C5-4D7A9D6A707F}"/>
              </a:ext>
            </a:extLst>
          </p:cNvPr>
          <p:cNvSpPr/>
          <p:nvPr/>
        </p:nvSpPr>
        <p:spPr>
          <a:xfrm rot="16200000" flipV="1">
            <a:off x="4376223" y="2840498"/>
            <a:ext cx="2124224" cy="1648267"/>
          </a:xfrm>
          <a:prstGeom prst="triangl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272D6156-52B7-4745-B4F6-2186246E29E5}"/>
              </a:ext>
            </a:extLst>
          </p:cNvPr>
          <p:cNvSpPr/>
          <p:nvPr/>
        </p:nvSpPr>
        <p:spPr>
          <a:xfrm rot="16200000">
            <a:off x="6090142" y="2840502"/>
            <a:ext cx="2124226" cy="1648270"/>
          </a:xfrm>
          <a:prstGeom prst="triangl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829CA90F-066B-4A5F-AEE8-E7D03F093A20}"/>
              </a:ext>
            </a:extLst>
          </p:cNvPr>
          <p:cNvSpPr/>
          <p:nvPr/>
        </p:nvSpPr>
        <p:spPr>
          <a:xfrm rot="16200000" flipV="1">
            <a:off x="7736056" y="2840498"/>
            <a:ext cx="2124224" cy="1648267"/>
          </a:xfrm>
          <a:prstGeom prst="triangl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B542064-3233-450B-A16E-5EC0BB38D273}"/>
              </a:ext>
            </a:extLst>
          </p:cNvPr>
          <p:cNvCxnSpPr>
            <a:stCxn id="6" idx="3"/>
            <a:endCxn id="8" idx="3"/>
          </p:cNvCxnSpPr>
          <p:nvPr/>
        </p:nvCxnSpPr>
        <p:spPr>
          <a:xfrm>
            <a:off x="4614202" y="3664632"/>
            <a:ext cx="335983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4A5E7C5-8BB7-4DBA-9E84-F7EC2A1B33A6}"/>
              </a:ext>
            </a:extLst>
          </p:cNvPr>
          <p:cNvSpPr txBox="1"/>
          <p:nvPr/>
        </p:nvSpPr>
        <p:spPr>
          <a:xfrm>
            <a:off x="3848692" y="5248212"/>
            <a:ext cx="660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Shaklda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ta 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uchburchak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5069</TotalTime>
  <Words>261</Words>
  <Application>Microsoft Office PowerPoint</Application>
  <PresentationFormat>Широкоэкранный</PresentationFormat>
  <Paragraphs>101</Paragraphs>
  <Slides>15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22</cp:revision>
  <dcterms:created xsi:type="dcterms:W3CDTF">2021-08-13T19:28:58Z</dcterms:created>
  <dcterms:modified xsi:type="dcterms:W3CDTF">2021-08-25T09:34:28Z</dcterms:modified>
</cp:coreProperties>
</file>