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4" r:id="rId3"/>
    <p:sldId id="276" r:id="rId4"/>
    <p:sldId id="490" r:id="rId5"/>
    <p:sldId id="421" r:id="rId6"/>
    <p:sldId id="483" r:id="rId7"/>
    <p:sldId id="484" r:id="rId8"/>
    <p:sldId id="491" r:id="rId9"/>
    <p:sldId id="492" r:id="rId10"/>
    <p:sldId id="494" r:id="rId11"/>
    <p:sldId id="495" r:id="rId12"/>
    <p:sldId id="493" r:id="rId13"/>
    <p:sldId id="319" r:id="rId14"/>
    <p:sldId id="489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BAC345"/>
    <a:srgbClr val="AE12AE"/>
    <a:srgbClr val="D74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Uchburchaklar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sonini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Qiziqarli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Uchburchaklar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sonini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Qiziqarli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0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961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ll You Need To Know About Tangrams: A Dissection Geometrical Puzzle Game">
            <a:extLst>
              <a:ext uri="{FF2B5EF4-FFF2-40B4-BE49-F238E27FC236}">
                <a16:creationId xmlns:a16="http://schemas.microsoft.com/office/drawing/2014/main" id="{FADD6D64-9BBA-46B6-A0E1-F73CCBD4E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36" y="1510078"/>
            <a:ext cx="6408421" cy="48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5EC8825-FC94-48B2-AF31-915102B2A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3B2158-8F64-46A6-814C-66CA1A569831}"/>
              </a:ext>
            </a:extLst>
          </p:cNvPr>
          <p:cNvSpPr txBox="1"/>
          <p:nvPr/>
        </p:nvSpPr>
        <p:spPr>
          <a:xfrm>
            <a:off x="3059136" y="676083"/>
            <a:ext cx="7760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Tarkibida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Engaging students: Classifying polygons – Mean Green Math">
            <a:extLst>
              <a:ext uri="{FF2B5EF4-FFF2-40B4-BE49-F238E27FC236}">
                <a16:creationId xmlns:a16="http://schemas.microsoft.com/office/drawing/2014/main" id="{FECB9BA6-871B-4A8D-962A-AE867AF06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36" y="2269733"/>
            <a:ext cx="5395547" cy="404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6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583992-7FE3-408E-A337-1D7082500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bob 5 mavzu uchburchak">
            <a:hlinkClick r:id="" action="ppaction://media"/>
            <a:extLst>
              <a:ext uri="{FF2B5EF4-FFF2-40B4-BE49-F238E27FC236}">
                <a16:creationId xmlns:a16="http://schemas.microsoft.com/office/drawing/2014/main" id="{A4675D73-6BBB-44B1-864A-AC139D92E58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25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281" y="351693"/>
            <a:ext cx="8478131" cy="4768948"/>
          </a:xfrm>
          <a:prstGeom prst="rect">
            <a:avLst/>
          </a:prstGeom>
        </p:spPr>
      </p:pic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928B5A8F-9669-4B9A-A071-3C0B3158B569}"/>
              </a:ext>
            </a:extLst>
          </p:cNvPr>
          <p:cNvSpPr/>
          <p:nvPr/>
        </p:nvSpPr>
        <p:spPr>
          <a:xfrm>
            <a:off x="7385538" y="3756074"/>
            <a:ext cx="1520874" cy="1364567"/>
          </a:xfrm>
          <a:prstGeom prst="triangle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B10DEF77-26FC-4EE9-8016-67D2342AD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BD7519-1962-4E92-B771-658A6094F6BD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4-masala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5E67B5-63AF-4E21-B9CE-E3D7C6DAF3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666"/>
          <a:stretch/>
        </p:blipFill>
        <p:spPr>
          <a:xfrm>
            <a:off x="229771" y="2818057"/>
            <a:ext cx="10892590" cy="23668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163E4D-459A-4D21-B1D8-A9FEED111B4D}"/>
              </a:ext>
            </a:extLst>
          </p:cNvPr>
          <p:cNvSpPr txBox="1"/>
          <p:nvPr/>
        </p:nvSpPr>
        <p:spPr>
          <a:xfrm>
            <a:off x="393895" y="2279448"/>
            <a:ext cx="116339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5358AF-07E4-4612-92FD-3CB26F5C47B7}"/>
              </a:ext>
            </a:extLst>
          </p:cNvPr>
          <p:cNvSpPr txBox="1"/>
          <p:nvPr/>
        </p:nvSpPr>
        <p:spPr>
          <a:xfrm>
            <a:off x="558019" y="4837424"/>
            <a:ext cx="787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2F57AF-2D3C-4773-9E6C-0C4ADE216902}"/>
              </a:ext>
            </a:extLst>
          </p:cNvPr>
          <p:cNvSpPr txBox="1"/>
          <p:nvPr/>
        </p:nvSpPr>
        <p:spPr>
          <a:xfrm>
            <a:off x="558018" y="5422199"/>
            <a:ext cx="787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+ 2 + 2 = 6 (ta)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3E0B5-EEF4-4534-834A-BD38E6AC30DE}"/>
              </a:ext>
            </a:extLst>
          </p:cNvPr>
          <p:cNvSpPr txBox="1"/>
          <p:nvPr/>
        </p:nvSpPr>
        <p:spPr>
          <a:xfrm>
            <a:off x="393895" y="5889492"/>
            <a:ext cx="11798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1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AACEC4-5B6C-4A29-A247-1A4701BA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786F5-6501-4C72-81E4-65782F6D8E6C}"/>
              </a:ext>
            </a:extLst>
          </p:cNvPr>
          <p:cNvSpPr/>
          <p:nvPr/>
        </p:nvSpPr>
        <p:spPr>
          <a:xfrm>
            <a:off x="5008098" y="914400"/>
            <a:ext cx="352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17-bet, 5-misol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C58F0-4112-4579-8D83-876EC61EE7FA}"/>
              </a:ext>
            </a:extLst>
          </p:cNvPr>
          <p:cNvSpPr txBox="1"/>
          <p:nvPr/>
        </p:nvSpPr>
        <p:spPr>
          <a:xfrm>
            <a:off x="-745587" y="2756710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0C5C41-1215-456F-AA34-88BBBCA3B8AB}"/>
              </a:ext>
            </a:extLst>
          </p:cNvPr>
          <p:cNvSpPr/>
          <p:nvPr/>
        </p:nvSpPr>
        <p:spPr>
          <a:xfrm>
            <a:off x="1484142" y="2862496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884C73-F695-4F4E-8549-6615721A3D6A}"/>
              </a:ext>
            </a:extLst>
          </p:cNvPr>
          <p:cNvSpPr/>
          <p:nvPr/>
        </p:nvSpPr>
        <p:spPr>
          <a:xfrm>
            <a:off x="2761958" y="2862496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12E543-AAEF-4C54-B479-3600DB1797BC}"/>
              </a:ext>
            </a:extLst>
          </p:cNvPr>
          <p:cNvSpPr/>
          <p:nvPr/>
        </p:nvSpPr>
        <p:spPr>
          <a:xfrm>
            <a:off x="1484142" y="286249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2D24A0-0BEE-41D3-A08C-373679AC5E6C}"/>
              </a:ext>
            </a:extLst>
          </p:cNvPr>
          <p:cNvSpPr/>
          <p:nvPr/>
        </p:nvSpPr>
        <p:spPr>
          <a:xfrm>
            <a:off x="2761958" y="285180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AF77E5-642A-4AA4-AF08-7EAA0758BA50}"/>
              </a:ext>
            </a:extLst>
          </p:cNvPr>
          <p:cNvSpPr txBox="1"/>
          <p:nvPr/>
        </p:nvSpPr>
        <p:spPr>
          <a:xfrm>
            <a:off x="-745587" y="3836964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F3A3C5-B2E5-4B65-AB98-F76149C814B5}"/>
              </a:ext>
            </a:extLst>
          </p:cNvPr>
          <p:cNvSpPr/>
          <p:nvPr/>
        </p:nvSpPr>
        <p:spPr>
          <a:xfrm>
            <a:off x="1484142" y="394275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45EDBF-368A-44AA-8DC1-A6F36072AE2A}"/>
              </a:ext>
            </a:extLst>
          </p:cNvPr>
          <p:cNvSpPr/>
          <p:nvPr/>
        </p:nvSpPr>
        <p:spPr>
          <a:xfrm>
            <a:off x="2761958" y="394275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92852E-0C68-4726-9691-1B5BD3961FF5}"/>
              </a:ext>
            </a:extLst>
          </p:cNvPr>
          <p:cNvSpPr/>
          <p:nvPr/>
        </p:nvSpPr>
        <p:spPr>
          <a:xfrm>
            <a:off x="1484142" y="3952185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38ECC3-4220-4445-9A32-8E1361B0079B}"/>
              </a:ext>
            </a:extLst>
          </p:cNvPr>
          <p:cNvSpPr/>
          <p:nvPr/>
        </p:nvSpPr>
        <p:spPr>
          <a:xfrm>
            <a:off x="2759615" y="395218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E47BE-344E-431E-966A-434B13C37E68}"/>
              </a:ext>
            </a:extLst>
          </p:cNvPr>
          <p:cNvSpPr txBox="1"/>
          <p:nvPr/>
        </p:nvSpPr>
        <p:spPr>
          <a:xfrm>
            <a:off x="3106619" y="2740294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588A90-A7F5-4BA9-9945-33F48B63B497}"/>
              </a:ext>
            </a:extLst>
          </p:cNvPr>
          <p:cNvSpPr/>
          <p:nvPr/>
        </p:nvSpPr>
        <p:spPr>
          <a:xfrm>
            <a:off x="5336348" y="284608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F7A5EA2-7C1B-415A-9235-B3EA99E5C202}"/>
              </a:ext>
            </a:extLst>
          </p:cNvPr>
          <p:cNvSpPr/>
          <p:nvPr/>
        </p:nvSpPr>
        <p:spPr>
          <a:xfrm>
            <a:off x="6614164" y="284608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1045CE9-B482-44C5-96B0-C5439D7CAAD6}"/>
              </a:ext>
            </a:extLst>
          </p:cNvPr>
          <p:cNvSpPr/>
          <p:nvPr/>
        </p:nvSpPr>
        <p:spPr>
          <a:xfrm>
            <a:off x="5323459" y="2862495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1A9D0F2-9B57-45EC-88BF-A91C1A0BC8CB}"/>
              </a:ext>
            </a:extLst>
          </p:cNvPr>
          <p:cNvSpPr/>
          <p:nvPr/>
        </p:nvSpPr>
        <p:spPr>
          <a:xfrm>
            <a:off x="6628230" y="285540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3FB74E-7726-4FCD-82D4-C1B47B3968B8}"/>
              </a:ext>
            </a:extLst>
          </p:cNvPr>
          <p:cNvSpPr txBox="1"/>
          <p:nvPr/>
        </p:nvSpPr>
        <p:spPr>
          <a:xfrm>
            <a:off x="3106619" y="3820548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3CBC76E-B96E-4901-AD92-5063534B07D0}"/>
              </a:ext>
            </a:extLst>
          </p:cNvPr>
          <p:cNvSpPr/>
          <p:nvPr/>
        </p:nvSpPr>
        <p:spPr>
          <a:xfrm>
            <a:off x="5336348" y="3926334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6569046-69CA-4C56-B73D-4DFC27136BE5}"/>
              </a:ext>
            </a:extLst>
          </p:cNvPr>
          <p:cNvSpPr/>
          <p:nvPr/>
        </p:nvSpPr>
        <p:spPr>
          <a:xfrm>
            <a:off x="6614164" y="3926334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820C124-A9D1-4349-AD4E-DB7DF336F273}"/>
              </a:ext>
            </a:extLst>
          </p:cNvPr>
          <p:cNvSpPr/>
          <p:nvPr/>
        </p:nvSpPr>
        <p:spPr>
          <a:xfrm>
            <a:off x="5349258" y="395218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5F11122-55AB-46C3-8060-E94A2B342B3F}"/>
              </a:ext>
            </a:extLst>
          </p:cNvPr>
          <p:cNvSpPr/>
          <p:nvPr/>
        </p:nvSpPr>
        <p:spPr>
          <a:xfrm>
            <a:off x="6632923" y="3941438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B8D99-4B0C-4B04-B443-BE50E7925C93}"/>
              </a:ext>
            </a:extLst>
          </p:cNvPr>
          <p:cNvSpPr txBox="1"/>
          <p:nvPr/>
        </p:nvSpPr>
        <p:spPr>
          <a:xfrm>
            <a:off x="7704411" y="2737952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81184A5-044D-41BC-A258-C8248125797F}"/>
              </a:ext>
            </a:extLst>
          </p:cNvPr>
          <p:cNvSpPr/>
          <p:nvPr/>
        </p:nvSpPr>
        <p:spPr>
          <a:xfrm>
            <a:off x="9934140" y="2843738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9149010-2D18-4F54-A68C-679450BFD083}"/>
              </a:ext>
            </a:extLst>
          </p:cNvPr>
          <p:cNvSpPr/>
          <p:nvPr/>
        </p:nvSpPr>
        <p:spPr>
          <a:xfrm>
            <a:off x="11211956" y="2843738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1B48B13-87D6-4282-8A39-051586EF42F9}"/>
              </a:ext>
            </a:extLst>
          </p:cNvPr>
          <p:cNvSpPr/>
          <p:nvPr/>
        </p:nvSpPr>
        <p:spPr>
          <a:xfrm>
            <a:off x="9948206" y="286249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375C6C2-CE89-4AB3-A234-B3914CA36F8F}"/>
              </a:ext>
            </a:extLst>
          </p:cNvPr>
          <p:cNvSpPr/>
          <p:nvPr/>
        </p:nvSpPr>
        <p:spPr>
          <a:xfrm>
            <a:off x="11224848" y="284796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C9A28-4E66-4EAF-A1E7-EB3633AAEF50}"/>
              </a:ext>
            </a:extLst>
          </p:cNvPr>
          <p:cNvSpPr txBox="1"/>
          <p:nvPr/>
        </p:nvSpPr>
        <p:spPr>
          <a:xfrm>
            <a:off x="7704411" y="3818206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E9B4B33-9B4C-4765-B980-3A7978386185}"/>
              </a:ext>
            </a:extLst>
          </p:cNvPr>
          <p:cNvSpPr/>
          <p:nvPr/>
        </p:nvSpPr>
        <p:spPr>
          <a:xfrm>
            <a:off x="9934140" y="3923992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C52EF63-8B48-4331-AC16-31D74F670AFF}"/>
              </a:ext>
            </a:extLst>
          </p:cNvPr>
          <p:cNvSpPr/>
          <p:nvPr/>
        </p:nvSpPr>
        <p:spPr>
          <a:xfrm>
            <a:off x="11211956" y="3923992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BCE8613-72D2-4FC6-8BFB-D83B0BB07F44}"/>
              </a:ext>
            </a:extLst>
          </p:cNvPr>
          <p:cNvSpPr/>
          <p:nvPr/>
        </p:nvSpPr>
        <p:spPr>
          <a:xfrm>
            <a:off x="9948206" y="3923992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5B659A-6705-4DE3-BF6D-E2E9DCF985B5}"/>
              </a:ext>
            </a:extLst>
          </p:cNvPr>
          <p:cNvSpPr/>
          <p:nvPr/>
        </p:nvSpPr>
        <p:spPr>
          <a:xfrm>
            <a:off x="11227195" y="3917992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5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7" grpId="0" animBg="1"/>
      <p:bldP spid="18" grpId="0" animBg="1"/>
      <p:bldP spid="22" grpId="0" animBg="1"/>
      <p:bldP spid="23" grpId="0" animBg="1"/>
      <p:bldP spid="27" grpId="0" animBg="1"/>
      <p:bldP spid="28" grpId="0" animBg="1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700996" y="1772528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8AC9869-95B5-401C-9654-B06A74D49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6096000" y="183259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5779423" y="3437354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AACEC4-5B6C-4A29-A247-1A4701BA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786F5-6501-4C72-81E4-65782F6D8E6C}"/>
              </a:ext>
            </a:extLst>
          </p:cNvPr>
          <p:cNvSpPr/>
          <p:nvPr/>
        </p:nvSpPr>
        <p:spPr>
          <a:xfrm>
            <a:off x="5008098" y="914400"/>
            <a:ext cx="352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17-bet, 5-misol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C58F0-4112-4579-8D83-876EC61EE7FA}"/>
              </a:ext>
            </a:extLst>
          </p:cNvPr>
          <p:cNvSpPr txBox="1"/>
          <p:nvPr/>
        </p:nvSpPr>
        <p:spPr>
          <a:xfrm>
            <a:off x="-745587" y="2756710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0C5C41-1215-456F-AA34-88BBBCA3B8AB}"/>
              </a:ext>
            </a:extLst>
          </p:cNvPr>
          <p:cNvSpPr/>
          <p:nvPr/>
        </p:nvSpPr>
        <p:spPr>
          <a:xfrm>
            <a:off x="1484142" y="2862496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884C73-F695-4F4E-8549-6615721A3D6A}"/>
              </a:ext>
            </a:extLst>
          </p:cNvPr>
          <p:cNvSpPr/>
          <p:nvPr/>
        </p:nvSpPr>
        <p:spPr>
          <a:xfrm>
            <a:off x="2761958" y="2862496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12E543-AAEF-4C54-B479-3600DB1797BC}"/>
              </a:ext>
            </a:extLst>
          </p:cNvPr>
          <p:cNvSpPr/>
          <p:nvPr/>
        </p:nvSpPr>
        <p:spPr>
          <a:xfrm>
            <a:off x="1484142" y="286249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2D24A0-0BEE-41D3-A08C-373679AC5E6C}"/>
              </a:ext>
            </a:extLst>
          </p:cNvPr>
          <p:cNvSpPr/>
          <p:nvPr/>
        </p:nvSpPr>
        <p:spPr>
          <a:xfrm>
            <a:off x="2761958" y="285180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AF77E5-642A-4AA4-AF08-7EAA0758BA50}"/>
              </a:ext>
            </a:extLst>
          </p:cNvPr>
          <p:cNvSpPr txBox="1"/>
          <p:nvPr/>
        </p:nvSpPr>
        <p:spPr>
          <a:xfrm>
            <a:off x="-745587" y="3836964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F3A3C5-B2E5-4B65-AB98-F76149C814B5}"/>
              </a:ext>
            </a:extLst>
          </p:cNvPr>
          <p:cNvSpPr/>
          <p:nvPr/>
        </p:nvSpPr>
        <p:spPr>
          <a:xfrm>
            <a:off x="1484142" y="394275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45EDBF-368A-44AA-8DC1-A6F36072AE2A}"/>
              </a:ext>
            </a:extLst>
          </p:cNvPr>
          <p:cNvSpPr/>
          <p:nvPr/>
        </p:nvSpPr>
        <p:spPr>
          <a:xfrm>
            <a:off x="2761958" y="394275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92852E-0C68-4726-9691-1B5BD3961FF5}"/>
              </a:ext>
            </a:extLst>
          </p:cNvPr>
          <p:cNvSpPr/>
          <p:nvPr/>
        </p:nvSpPr>
        <p:spPr>
          <a:xfrm>
            <a:off x="1484142" y="3952185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38ECC3-4220-4445-9A32-8E1361B0079B}"/>
              </a:ext>
            </a:extLst>
          </p:cNvPr>
          <p:cNvSpPr/>
          <p:nvPr/>
        </p:nvSpPr>
        <p:spPr>
          <a:xfrm>
            <a:off x="2759615" y="395218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E47BE-344E-431E-966A-434B13C37E68}"/>
              </a:ext>
            </a:extLst>
          </p:cNvPr>
          <p:cNvSpPr txBox="1"/>
          <p:nvPr/>
        </p:nvSpPr>
        <p:spPr>
          <a:xfrm>
            <a:off x="3106619" y="2740294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588A90-A7F5-4BA9-9945-33F48B63B497}"/>
              </a:ext>
            </a:extLst>
          </p:cNvPr>
          <p:cNvSpPr/>
          <p:nvPr/>
        </p:nvSpPr>
        <p:spPr>
          <a:xfrm>
            <a:off x="5336348" y="284608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F7A5EA2-7C1B-415A-9235-B3EA99E5C202}"/>
              </a:ext>
            </a:extLst>
          </p:cNvPr>
          <p:cNvSpPr/>
          <p:nvPr/>
        </p:nvSpPr>
        <p:spPr>
          <a:xfrm>
            <a:off x="6614164" y="2846080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1045CE9-B482-44C5-96B0-C5439D7CAAD6}"/>
              </a:ext>
            </a:extLst>
          </p:cNvPr>
          <p:cNvSpPr/>
          <p:nvPr/>
        </p:nvSpPr>
        <p:spPr>
          <a:xfrm>
            <a:off x="5323459" y="2862495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1A9D0F2-9B57-45EC-88BF-A91C1A0BC8CB}"/>
              </a:ext>
            </a:extLst>
          </p:cNvPr>
          <p:cNvSpPr/>
          <p:nvPr/>
        </p:nvSpPr>
        <p:spPr>
          <a:xfrm>
            <a:off x="6628230" y="285540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3FB74E-7726-4FCD-82D4-C1B47B3968B8}"/>
              </a:ext>
            </a:extLst>
          </p:cNvPr>
          <p:cNvSpPr txBox="1"/>
          <p:nvPr/>
        </p:nvSpPr>
        <p:spPr>
          <a:xfrm>
            <a:off x="3106619" y="3820548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3CBC76E-B96E-4901-AD92-5063534B07D0}"/>
              </a:ext>
            </a:extLst>
          </p:cNvPr>
          <p:cNvSpPr/>
          <p:nvPr/>
        </p:nvSpPr>
        <p:spPr>
          <a:xfrm>
            <a:off x="5336348" y="3926334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6569046-69CA-4C56-B73D-4DFC27136BE5}"/>
              </a:ext>
            </a:extLst>
          </p:cNvPr>
          <p:cNvSpPr/>
          <p:nvPr/>
        </p:nvSpPr>
        <p:spPr>
          <a:xfrm>
            <a:off x="6614164" y="3926334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820C124-A9D1-4349-AD4E-DB7DF336F273}"/>
              </a:ext>
            </a:extLst>
          </p:cNvPr>
          <p:cNvSpPr/>
          <p:nvPr/>
        </p:nvSpPr>
        <p:spPr>
          <a:xfrm>
            <a:off x="5349258" y="395218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5F11122-55AB-46C3-8060-E94A2B342B3F}"/>
              </a:ext>
            </a:extLst>
          </p:cNvPr>
          <p:cNvSpPr/>
          <p:nvPr/>
        </p:nvSpPr>
        <p:spPr>
          <a:xfrm>
            <a:off x="6632923" y="3941438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B8D99-4B0C-4B04-B443-BE50E7925C93}"/>
              </a:ext>
            </a:extLst>
          </p:cNvPr>
          <p:cNvSpPr txBox="1"/>
          <p:nvPr/>
        </p:nvSpPr>
        <p:spPr>
          <a:xfrm>
            <a:off x="7704411" y="2737952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81184A5-044D-41BC-A258-C8248125797F}"/>
              </a:ext>
            </a:extLst>
          </p:cNvPr>
          <p:cNvSpPr/>
          <p:nvPr/>
        </p:nvSpPr>
        <p:spPr>
          <a:xfrm>
            <a:off x="9934140" y="2843738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9149010-2D18-4F54-A68C-679450BFD083}"/>
              </a:ext>
            </a:extLst>
          </p:cNvPr>
          <p:cNvSpPr/>
          <p:nvPr/>
        </p:nvSpPr>
        <p:spPr>
          <a:xfrm>
            <a:off x="11211956" y="2843738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1B48B13-87D6-4282-8A39-051586EF42F9}"/>
              </a:ext>
            </a:extLst>
          </p:cNvPr>
          <p:cNvSpPr/>
          <p:nvPr/>
        </p:nvSpPr>
        <p:spPr>
          <a:xfrm>
            <a:off x="9948206" y="2862494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375C6C2-CE89-4AB3-A234-B3914CA36F8F}"/>
              </a:ext>
            </a:extLst>
          </p:cNvPr>
          <p:cNvSpPr/>
          <p:nvPr/>
        </p:nvSpPr>
        <p:spPr>
          <a:xfrm>
            <a:off x="11224848" y="2847966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C9A28-4E66-4EAF-A1E7-EB3633AAEF50}"/>
              </a:ext>
            </a:extLst>
          </p:cNvPr>
          <p:cNvSpPr txBox="1"/>
          <p:nvPr/>
        </p:nvSpPr>
        <p:spPr>
          <a:xfrm>
            <a:off x="7704411" y="3818206"/>
            <a:ext cx="445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z-Cyrl-U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+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E9B4B33-9B4C-4765-B980-3A7978386185}"/>
              </a:ext>
            </a:extLst>
          </p:cNvPr>
          <p:cNvSpPr/>
          <p:nvPr/>
        </p:nvSpPr>
        <p:spPr>
          <a:xfrm>
            <a:off x="9934140" y="3923992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C52EF63-8B48-4331-AC16-31D74F670AFF}"/>
              </a:ext>
            </a:extLst>
          </p:cNvPr>
          <p:cNvSpPr/>
          <p:nvPr/>
        </p:nvSpPr>
        <p:spPr>
          <a:xfrm>
            <a:off x="11211956" y="3923992"/>
            <a:ext cx="738554" cy="7252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BCE8613-72D2-4FC6-8BFB-D83B0BB07F44}"/>
              </a:ext>
            </a:extLst>
          </p:cNvPr>
          <p:cNvSpPr/>
          <p:nvPr/>
        </p:nvSpPr>
        <p:spPr>
          <a:xfrm>
            <a:off x="9948206" y="3923992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5B659A-6705-4DE3-BF6D-E2E9DCF985B5}"/>
              </a:ext>
            </a:extLst>
          </p:cNvPr>
          <p:cNvSpPr/>
          <p:nvPr/>
        </p:nvSpPr>
        <p:spPr>
          <a:xfrm>
            <a:off x="11227195" y="3917992"/>
            <a:ext cx="738554" cy="72521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1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7" grpId="0" animBg="1"/>
      <p:bldP spid="18" grpId="0" animBg="1"/>
      <p:bldP spid="22" grpId="0" animBg="1"/>
      <p:bldP spid="23" grpId="0" animBg="1"/>
      <p:bldP spid="27" grpId="0" animBg="1"/>
      <p:bldP spid="28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68043585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F7339E9-1043-470E-9A72-8B3715821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5022527" y="28629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3428204" y="727085"/>
            <a:ext cx="730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CCF5F7D-F11F-4A14-9B78-7B4D23E1A2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232" r="1639"/>
          <a:stretch/>
        </p:blipFill>
        <p:spPr>
          <a:xfrm>
            <a:off x="506437" y="2506101"/>
            <a:ext cx="11268221" cy="3739954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F1232759-8D83-4798-89BF-CBC97068E653}"/>
              </a:ext>
            </a:extLst>
          </p:cNvPr>
          <p:cNvSpPr/>
          <p:nvPr/>
        </p:nvSpPr>
        <p:spPr>
          <a:xfrm rot="2659558">
            <a:off x="9437561" y="2825972"/>
            <a:ext cx="628981" cy="17541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7B45D04-E196-4968-9EEB-2F0829D02CED}"/>
              </a:ext>
            </a:extLst>
          </p:cNvPr>
          <p:cNvSpPr/>
          <p:nvPr/>
        </p:nvSpPr>
        <p:spPr>
          <a:xfrm>
            <a:off x="10238177" y="4320985"/>
            <a:ext cx="703384" cy="5930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F22D4F8-F337-408A-B9DF-FD527095D87F}"/>
              </a:ext>
            </a:extLst>
          </p:cNvPr>
          <p:cNvSpPr/>
          <p:nvPr/>
        </p:nvSpPr>
        <p:spPr>
          <a:xfrm>
            <a:off x="10589869" y="4953554"/>
            <a:ext cx="703384" cy="5253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8913219-8EC6-45B2-AAD7-59517C89D8CA}"/>
              </a:ext>
            </a:extLst>
          </p:cNvPr>
          <p:cNvSpPr/>
          <p:nvPr/>
        </p:nvSpPr>
        <p:spPr>
          <a:xfrm>
            <a:off x="10733649" y="2997456"/>
            <a:ext cx="703384" cy="5563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3C8A6FE8-7A15-4638-B997-5142A2D35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0C6161-F482-4F53-B9A1-E1FC7BE54E1D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970FC-250E-44DC-B11C-083B3F40E6A1}"/>
              </a:ext>
            </a:extLst>
          </p:cNvPr>
          <p:cNvSpPr txBox="1"/>
          <p:nvPr/>
        </p:nvSpPr>
        <p:spPr>
          <a:xfrm>
            <a:off x="4909625" y="1077144"/>
            <a:ext cx="261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9BE1875-DFFF-4F6B-9BD7-396B4B02A922}"/>
              </a:ext>
            </a:extLst>
          </p:cNvPr>
          <p:cNvSpPr/>
          <p:nvPr/>
        </p:nvSpPr>
        <p:spPr>
          <a:xfrm>
            <a:off x="1083215" y="243992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+ 8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D107F8-0618-463C-85CE-E717348DDE2A}"/>
              </a:ext>
            </a:extLst>
          </p:cNvPr>
          <p:cNvSpPr/>
          <p:nvPr/>
        </p:nvSpPr>
        <p:spPr>
          <a:xfrm>
            <a:off x="3072527" y="2439922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FFB8D98-F735-4108-9472-AB1BDABD4537}"/>
              </a:ext>
            </a:extLst>
          </p:cNvPr>
          <p:cNvGrpSpPr/>
          <p:nvPr/>
        </p:nvGrpSpPr>
        <p:grpSpPr>
          <a:xfrm>
            <a:off x="583809" y="3044376"/>
            <a:ext cx="1793631" cy="1129898"/>
            <a:chOff x="583809" y="3044376"/>
            <a:chExt cx="1793631" cy="1129898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D50287A4-FEDD-4C95-ACD6-382FB5B16D0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7F3889E0-8A0F-443A-AC38-69B9944470B5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74C4FD0-1118-4EC6-ABF7-39C463460CDC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09D22C9A-5153-49BD-B423-0B2C79B29BE9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id="{694129BF-2C2C-43D8-B637-289D9231E517}"/>
              </a:ext>
            </a:extLst>
          </p:cNvPr>
          <p:cNvSpPr/>
          <p:nvPr/>
        </p:nvSpPr>
        <p:spPr>
          <a:xfrm rot="1527102">
            <a:off x="1721351" y="2458040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1E07F47-0578-4DBD-836C-2F6B6BDC22FA}"/>
              </a:ext>
            </a:extLst>
          </p:cNvPr>
          <p:cNvSpPr/>
          <p:nvPr/>
        </p:nvSpPr>
        <p:spPr>
          <a:xfrm>
            <a:off x="1100800" y="490739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+ 8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994CA28-934E-438C-AAF9-CD551D24EF76}"/>
              </a:ext>
            </a:extLst>
          </p:cNvPr>
          <p:cNvSpPr/>
          <p:nvPr/>
        </p:nvSpPr>
        <p:spPr>
          <a:xfrm>
            <a:off x="2860556" y="4877290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B42B69A-4BBA-417C-9DF8-0BFF67BD2A7A}"/>
              </a:ext>
            </a:extLst>
          </p:cNvPr>
          <p:cNvSpPr/>
          <p:nvPr/>
        </p:nvSpPr>
        <p:spPr>
          <a:xfrm>
            <a:off x="6707947" y="243757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 + 6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0B91ED4-2BF4-4A9F-8F6E-B0DD6B3E5A05}"/>
              </a:ext>
            </a:extLst>
          </p:cNvPr>
          <p:cNvSpPr/>
          <p:nvPr/>
        </p:nvSpPr>
        <p:spPr>
          <a:xfrm>
            <a:off x="8697259" y="243757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040FE4B-34A7-417F-B97D-A915300A3D60}"/>
              </a:ext>
            </a:extLst>
          </p:cNvPr>
          <p:cNvGrpSpPr/>
          <p:nvPr/>
        </p:nvGrpSpPr>
        <p:grpSpPr>
          <a:xfrm>
            <a:off x="6208541" y="3042031"/>
            <a:ext cx="1793631" cy="1129898"/>
            <a:chOff x="583809" y="3044376"/>
            <a:chExt cx="1793631" cy="1129898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E6606CE7-776E-495E-B7D8-5BAA7649122D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15F1EC0E-4778-4E37-A18E-4DC6FED71218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E0B0E4B1-8537-4566-90E8-BAE3F01C3155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E81656CD-5866-4315-8125-45EE0BEBD27C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Овал 30">
            <a:extLst>
              <a:ext uri="{FF2B5EF4-FFF2-40B4-BE49-F238E27FC236}">
                <a16:creationId xmlns:a16="http://schemas.microsoft.com/office/drawing/2014/main" id="{8EC657F1-B285-451E-9E0F-DFBD9C38AE63}"/>
              </a:ext>
            </a:extLst>
          </p:cNvPr>
          <p:cNvSpPr/>
          <p:nvPr/>
        </p:nvSpPr>
        <p:spPr>
          <a:xfrm rot="1527102">
            <a:off x="7346083" y="2455695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0924456-4A77-4BA7-B619-FC424A2CEFC5}"/>
              </a:ext>
            </a:extLst>
          </p:cNvPr>
          <p:cNvSpPr/>
          <p:nvPr/>
        </p:nvSpPr>
        <p:spPr>
          <a:xfrm>
            <a:off x="6725532" y="490505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 + 6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0BA3A-277C-4CBD-9590-7F0F1F5EEEB4}"/>
              </a:ext>
            </a:extLst>
          </p:cNvPr>
          <p:cNvSpPr/>
          <p:nvPr/>
        </p:nvSpPr>
        <p:spPr>
          <a:xfrm>
            <a:off x="8485288" y="4874945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22" grpId="0"/>
      <p:bldP spid="23" grpId="0"/>
      <p:bldP spid="25" grpId="0"/>
      <p:bldP spid="31" grpId="0" animBg="1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3C8A6FE8-7A15-4638-B997-5142A2D35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0C6161-F482-4F53-B9A1-E1FC7BE54E1D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970FC-250E-44DC-B11C-083B3F40E6A1}"/>
              </a:ext>
            </a:extLst>
          </p:cNvPr>
          <p:cNvSpPr txBox="1"/>
          <p:nvPr/>
        </p:nvSpPr>
        <p:spPr>
          <a:xfrm>
            <a:off x="4909625" y="1077144"/>
            <a:ext cx="261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9BE1875-DFFF-4F6B-9BD7-396B4B02A922}"/>
              </a:ext>
            </a:extLst>
          </p:cNvPr>
          <p:cNvSpPr/>
          <p:nvPr/>
        </p:nvSpPr>
        <p:spPr>
          <a:xfrm>
            <a:off x="1083215" y="243992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+ 9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D107F8-0618-463C-85CE-E717348DDE2A}"/>
              </a:ext>
            </a:extLst>
          </p:cNvPr>
          <p:cNvSpPr/>
          <p:nvPr/>
        </p:nvSpPr>
        <p:spPr>
          <a:xfrm>
            <a:off x="3072527" y="2439922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FFB8D98-F735-4108-9472-AB1BDABD4537}"/>
              </a:ext>
            </a:extLst>
          </p:cNvPr>
          <p:cNvGrpSpPr/>
          <p:nvPr/>
        </p:nvGrpSpPr>
        <p:grpSpPr>
          <a:xfrm>
            <a:off x="583809" y="3044376"/>
            <a:ext cx="1793631" cy="1129898"/>
            <a:chOff x="583809" y="3044376"/>
            <a:chExt cx="1793631" cy="1129898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D50287A4-FEDD-4C95-ACD6-382FB5B16D0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7F3889E0-8A0F-443A-AC38-69B9944470B5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74C4FD0-1118-4EC6-ABF7-39C463460CDC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09D22C9A-5153-49BD-B423-0B2C79B29BE9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id="{694129BF-2C2C-43D8-B637-289D9231E517}"/>
              </a:ext>
            </a:extLst>
          </p:cNvPr>
          <p:cNvSpPr/>
          <p:nvPr/>
        </p:nvSpPr>
        <p:spPr>
          <a:xfrm rot="1527102">
            <a:off x="1721351" y="2458040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1E07F47-0578-4DBD-836C-2F6B6BDC22FA}"/>
              </a:ext>
            </a:extLst>
          </p:cNvPr>
          <p:cNvSpPr/>
          <p:nvPr/>
        </p:nvSpPr>
        <p:spPr>
          <a:xfrm>
            <a:off x="1100800" y="490739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+ 9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994CA28-934E-438C-AAF9-CD551D24EF76}"/>
              </a:ext>
            </a:extLst>
          </p:cNvPr>
          <p:cNvSpPr/>
          <p:nvPr/>
        </p:nvSpPr>
        <p:spPr>
          <a:xfrm>
            <a:off x="2860556" y="4877290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B42B69A-4BBA-417C-9DF8-0BFF67BD2A7A}"/>
              </a:ext>
            </a:extLst>
          </p:cNvPr>
          <p:cNvSpPr/>
          <p:nvPr/>
        </p:nvSpPr>
        <p:spPr>
          <a:xfrm>
            <a:off x="6707947" y="243757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+ 3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0B91ED4-2BF4-4A9F-8F6E-B0DD6B3E5A05}"/>
              </a:ext>
            </a:extLst>
          </p:cNvPr>
          <p:cNvSpPr/>
          <p:nvPr/>
        </p:nvSpPr>
        <p:spPr>
          <a:xfrm>
            <a:off x="8697259" y="243757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040FE4B-34A7-417F-B97D-A915300A3D60}"/>
              </a:ext>
            </a:extLst>
          </p:cNvPr>
          <p:cNvGrpSpPr/>
          <p:nvPr/>
        </p:nvGrpSpPr>
        <p:grpSpPr>
          <a:xfrm>
            <a:off x="6208541" y="3042031"/>
            <a:ext cx="1793631" cy="1129898"/>
            <a:chOff x="583809" y="3044376"/>
            <a:chExt cx="1793631" cy="1129898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E6606CE7-776E-495E-B7D8-5BAA7649122D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15F1EC0E-4778-4E37-A18E-4DC6FED71218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E0B0E4B1-8537-4566-90E8-BAE3F01C3155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E81656CD-5866-4315-8125-45EE0BEBD27C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Овал 30">
            <a:extLst>
              <a:ext uri="{FF2B5EF4-FFF2-40B4-BE49-F238E27FC236}">
                <a16:creationId xmlns:a16="http://schemas.microsoft.com/office/drawing/2014/main" id="{8EC657F1-B285-451E-9E0F-DFBD9C38AE63}"/>
              </a:ext>
            </a:extLst>
          </p:cNvPr>
          <p:cNvSpPr/>
          <p:nvPr/>
        </p:nvSpPr>
        <p:spPr>
          <a:xfrm rot="1527102">
            <a:off x="7346083" y="2455695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0924456-4A77-4BA7-B619-FC424A2CEFC5}"/>
              </a:ext>
            </a:extLst>
          </p:cNvPr>
          <p:cNvSpPr/>
          <p:nvPr/>
        </p:nvSpPr>
        <p:spPr>
          <a:xfrm>
            <a:off x="6725532" y="490505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+ 3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0BA3A-277C-4CBD-9590-7F0F1F5EEEB4}"/>
              </a:ext>
            </a:extLst>
          </p:cNvPr>
          <p:cNvSpPr/>
          <p:nvPr/>
        </p:nvSpPr>
        <p:spPr>
          <a:xfrm>
            <a:off x="8485288" y="4874945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2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22" grpId="0"/>
      <p:bldP spid="23" grpId="0"/>
      <p:bldP spid="25" grpId="0"/>
      <p:bldP spid="31" grpId="0" animBg="1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613365D5-0DC7-4F06-ABA7-62F591816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7F1574-71A9-4775-B64A-63A9F197E1AE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6F2F1-628E-4A38-AE07-3A286BF2A61F}"/>
              </a:ext>
            </a:extLst>
          </p:cNvPr>
          <p:cNvSpPr txBox="1"/>
          <p:nvPr/>
        </p:nvSpPr>
        <p:spPr>
          <a:xfrm>
            <a:off x="3479409" y="1077144"/>
            <a:ext cx="6607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3F7E51A8-245B-4B4C-9B2B-6218EDA68F8E}"/>
              </a:ext>
            </a:extLst>
          </p:cNvPr>
          <p:cNvSpPr/>
          <p:nvPr/>
        </p:nvSpPr>
        <p:spPr>
          <a:xfrm rot="16200000">
            <a:off x="2730308" y="2840500"/>
            <a:ext cx="2124224" cy="1648269"/>
          </a:xfrm>
          <a:prstGeom prst="triangl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3EC6D4AE-0B4C-4999-94C5-4D7A9D6A707F}"/>
              </a:ext>
            </a:extLst>
          </p:cNvPr>
          <p:cNvSpPr/>
          <p:nvPr/>
        </p:nvSpPr>
        <p:spPr>
          <a:xfrm rot="16200000" flipV="1">
            <a:off x="4376223" y="2840498"/>
            <a:ext cx="2124224" cy="1648267"/>
          </a:xfrm>
          <a:prstGeom prst="triangl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272D6156-52B7-4745-B4F6-2186246E29E5}"/>
              </a:ext>
            </a:extLst>
          </p:cNvPr>
          <p:cNvSpPr/>
          <p:nvPr/>
        </p:nvSpPr>
        <p:spPr>
          <a:xfrm rot="16200000">
            <a:off x="6090142" y="2840502"/>
            <a:ext cx="2124226" cy="1648270"/>
          </a:xfrm>
          <a:prstGeom prst="triangl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829CA90F-066B-4A5F-AEE8-E7D03F093A20}"/>
              </a:ext>
            </a:extLst>
          </p:cNvPr>
          <p:cNvSpPr/>
          <p:nvPr/>
        </p:nvSpPr>
        <p:spPr>
          <a:xfrm rot="16200000" flipV="1">
            <a:off x="7736056" y="2840498"/>
            <a:ext cx="2124224" cy="1648267"/>
          </a:xfrm>
          <a:prstGeom prst="triangl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B542064-3233-450B-A16E-5EC0BB38D273}"/>
              </a:ext>
            </a:extLst>
          </p:cNvPr>
          <p:cNvCxnSpPr>
            <a:stCxn id="6" idx="3"/>
            <a:endCxn id="8" idx="3"/>
          </p:cNvCxnSpPr>
          <p:nvPr/>
        </p:nvCxnSpPr>
        <p:spPr>
          <a:xfrm>
            <a:off x="4614202" y="3664632"/>
            <a:ext cx="335983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4A5E7C5-8BB7-4DBA-9E84-F7EC2A1B33A6}"/>
              </a:ext>
            </a:extLst>
          </p:cNvPr>
          <p:cNvSpPr txBox="1"/>
          <p:nvPr/>
        </p:nvSpPr>
        <p:spPr>
          <a:xfrm>
            <a:off x="3848692" y="5248212"/>
            <a:ext cx="660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ta 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5069</TotalTime>
  <Words>261</Words>
  <Application>Microsoft Office PowerPoint</Application>
  <PresentationFormat>Широкоэкранный</PresentationFormat>
  <Paragraphs>101</Paragraphs>
  <Slides>15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22</cp:revision>
  <dcterms:created xsi:type="dcterms:W3CDTF">2021-08-13T19:28:58Z</dcterms:created>
  <dcterms:modified xsi:type="dcterms:W3CDTF">2021-08-25T09:34:28Z</dcterms:modified>
</cp:coreProperties>
</file>