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4" r:id="rId3"/>
    <p:sldId id="276" r:id="rId4"/>
    <p:sldId id="476" r:id="rId5"/>
    <p:sldId id="421" r:id="rId6"/>
    <p:sldId id="477" r:id="rId7"/>
    <p:sldId id="478" r:id="rId8"/>
    <p:sldId id="479" r:id="rId9"/>
    <p:sldId id="480" r:id="rId10"/>
    <p:sldId id="481" r:id="rId11"/>
    <p:sldId id="319" r:id="rId12"/>
    <p:sldId id="475" r:id="rId13"/>
    <p:sldId id="32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45B1"/>
    <a:srgbClr val="AE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64C4B-C2FD-4F21-9BA4-7A84F0F267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4890AA-4CA7-4BCF-B807-0BED25ECCFCB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Bo‘sh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kataklarni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to‘ldiramiz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97FC7F-A175-49C2-9A7A-3C5BF0F24079}" type="parTrans" cxnId="{35FCD259-2A61-42F1-A5F5-830E308C0A14}">
      <dgm:prSet/>
      <dgm:spPr/>
      <dgm:t>
        <a:bodyPr/>
        <a:lstStyle/>
        <a:p>
          <a:endParaRPr lang="ru-RU"/>
        </a:p>
      </dgm:t>
    </dgm:pt>
    <dgm:pt modelId="{BDF63638-96D8-4D13-A056-5E3908C6885E}" type="sibTrans" cxnId="{35FCD259-2A61-42F1-A5F5-830E308C0A14}">
      <dgm:prSet/>
      <dgm:spPr/>
      <dgm:t>
        <a:bodyPr/>
        <a:lstStyle/>
        <a:p>
          <a:endParaRPr lang="ru-RU"/>
        </a:p>
      </dgm:t>
    </dgm:pt>
    <dgm:pt modelId="{CBCE1884-AEF2-4794-B8E5-E7C60E286178}">
      <dgm:prSet phldrT="[Текст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Xonqiziga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yordam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bering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!”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4A897-58E1-43EC-B5E8-F5DF8B4FFD91}" type="parTrans" cxnId="{690A978E-7B5D-4A10-AD79-F10EF63E97C3}">
      <dgm:prSet/>
      <dgm:spPr/>
      <dgm:t>
        <a:bodyPr/>
        <a:lstStyle/>
        <a:p>
          <a:endParaRPr lang="ru-RU"/>
        </a:p>
      </dgm:t>
    </dgm:pt>
    <dgm:pt modelId="{E3BED436-F3DC-4679-8C1A-61CC921AEAC6}" type="sibTrans" cxnId="{690A978E-7B5D-4A10-AD79-F10EF63E97C3}">
      <dgm:prSet/>
      <dgm:spPr/>
      <dgm:t>
        <a:bodyPr/>
        <a:lstStyle/>
        <a:p>
          <a:endParaRPr lang="ru-RU"/>
        </a:p>
      </dgm:t>
    </dgm:pt>
    <dgm:pt modelId="{23BA962F-F2B2-4BDD-9F6D-04B0FBBE6BB6}">
      <dgm:prSet phldrT="[Текст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Keyingi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son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qaysi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?”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mashqi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2B7AB0-724C-4708-A8FB-51683A98EBCA}" type="parTrans" cxnId="{4E6FEABD-FAD6-4365-B6ED-3E81C9A6E33A}">
      <dgm:prSet/>
      <dgm:spPr/>
      <dgm:t>
        <a:bodyPr/>
        <a:lstStyle/>
        <a:p>
          <a:endParaRPr lang="ru-RU"/>
        </a:p>
      </dgm:t>
    </dgm:pt>
    <dgm:pt modelId="{7CD37EC7-3E68-4F00-813A-6F5AF631CD89}" type="sibTrans" cxnId="{4E6FEABD-FAD6-4365-B6ED-3E81C9A6E33A}">
      <dgm:prSet/>
      <dgm:spPr/>
      <dgm:t>
        <a:bodyPr/>
        <a:lstStyle/>
        <a:p>
          <a:endParaRPr lang="ru-RU"/>
        </a:p>
      </dgm:t>
    </dgm:pt>
    <dgm:pt modelId="{1EB5BD5A-6D93-4661-BE98-1C74BD927976}" type="pres">
      <dgm:prSet presAssocID="{E1264C4B-C2FD-4F21-9BA4-7A84F0F26752}" presName="Name0" presStyleCnt="0">
        <dgm:presLayoutVars>
          <dgm:chMax val="7"/>
          <dgm:chPref val="7"/>
          <dgm:dir/>
        </dgm:presLayoutVars>
      </dgm:prSet>
      <dgm:spPr/>
    </dgm:pt>
    <dgm:pt modelId="{CBB2BC13-9F65-44B5-A46B-AE143739BF64}" type="pres">
      <dgm:prSet presAssocID="{E1264C4B-C2FD-4F21-9BA4-7A84F0F26752}" presName="Name1" presStyleCnt="0"/>
      <dgm:spPr/>
    </dgm:pt>
    <dgm:pt modelId="{03FDB603-F1DB-4933-8E63-5F5452C1DB17}" type="pres">
      <dgm:prSet presAssocID="{E1264C4B-C2FD-4F21-9BA4-7A84F0F26752}" presName="cycle" presStyleCnt="0"/>
      <dgm:spPr/>
    </dgm:pt>
    <dgm:pt modelId="{832A389E-647E-4783-B964-EDEF9B6E7347}" type="pres">
      <dgm:prSet presAssocID="{E1264C4B-C2FD-4F21-9BA4-7A84F0F26752}" presName="srcNode" presStyleLbl="node1" presStyleIdx="0" presStyleCnt="3"/>
      <dgm:spPr/>
    </dgm:pt>
    <dgm:pt modelId="{799B049F-5538-463A-A189-89C24B286C56}" type="pres">
      <dgm:prSet presAssocID="{E1264C4B-C2FD-4F21-9BA4-7A84F0F26752}" presName="conn" presStyleLbl="parChTrans1D2" presStyleIdx="0" presStyleCnt="1"/>
      <dgm:spPr/>
    </dgm:pt>
    <dgm:pt modelId="{B6BB8896-C02B-4046-B8D6-59BF867B46D2}" type="pres">
      <dgm:prSet presAssocID="{E1264C4B-C2FD-4F21-9BA4-7A84F0F26752}" presName="extraNode" presStyleLbl="node1" presStyleIdx="0" presStyleCnt="3"/>
      <dgm:spPr/>
    </dgm:pt>
    <dgm:pt modelId="{547E438B-95C0-4BEB-AD8D-0F36B5545A2F}" type="pres">
      <dgm:prSet presAssocID="{E1264C4B-C2FD-4F21-9BA4-7A84F0F26752}" presName="dstNode" presStyleLbl="node1" presStyleIdx="0" presStyleCnt="3"/>
      <dgm:spPr/>
    </dgm:pt>
    <dgm:pt modelId="{72DD75F2-466F-4222-AFEA-AB38CA1EFBCA}" type="pres">
      <dgm:prSet presAssocID="{A24890AA-4CA7-4BCF-B807-0BED25ECCFCB}" presName="text_1" presStyleLbl="node1" presStyleIdx="0" presStyleCnt="3">
        <dgm:presLayoutVars>
          <dgm:bulletEnabled val="1"/>
        </dgm:presLayoutVars>
      </dgm:prSet>
      <dgm:spPr/>
    </dgm:pt>
    <dgm:pt modelId="{DFA75688-6BB6-4A2D-8CAA-89B0F12F69AD}" type="pres">
      <dgm:prSet presAssocID="{A24890AA-4CA7-4BCF-B807-0BED25ECCFCB}" presName="accent_1" presStyleCnt="0"/>
      <dgm:spPr/>
    </dgm:pt>
    <dgm:pt modelId="{585B208A-1937-4084-8BD7-6C135AD8B775}" type="pres">
      <dgm:prSet presAssocID="{A24890AA-4CA7-4BCF-B807-0BED25ECCFCB}" presName="accentRepeatNode" presStyleLbl="solidFgAcc1" presStyleIdx="0" presStyleCnt="3"/>
      <dgm:spPr>
        <a:solidFill>
          <a:schemeClr val="accent3">
            <a:lumMod val="40000"/>
            <a:lumOff val="60000"/>
          </a:schemeClr>
        </a:solidFill>
      </dgm:spPr>
    </dgm:pt>
    <dgm:pt modelId="{FEA77B8D-F546-4CBE-9CFE-7528CE77471F}" type="pres">
      <dgm:prSet presAssocID="{CBCE1884-AEF2-4794-B8E5-E7C60E286178}" presName="text_2" presStyleLbl="node1" presStyleIdx="1" presStyleCnt="3">
        <dgm:presLayoutVars>
          <dgm:bulletEnabled val="1"/>
        </dgm:presLayoutVars>
      </dgm:prSet>
      <dgm:spPr/>
    </dgm:pt>
    <dgm:pt modelId="{B43053C3-9A9B-44D5-A18F-993A179CDE71}" type="pres">
      <dgm:prSet presAssocID="{CBCE1884-AEF2-4794-B8E5-E7C60E286178}" presName="accent_2" presStyleCnt="0"/>
      <dgm:spPr/>
    </dgm:pt>
    <dgm:pt modelId="{856B0993-2243-464A-856C-033687F97A34}" type="pres">
      <dgm:prSet presAssocID="{CBCE1884-AEF2-4794-B8E5-E7C60E286178}" presName="accentRepeatNode" presStyleLbl="solidFgAcc1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6F4780F7-75A9-4BD7-8EEF-A043D4F8E33A}" type="pres">
      <dgm:prSet presAssocID="{23BA962F-F2B2-4BDD-9F6D-04B0FBBE6BB6}" presName="text_3" presStyleLbl="node1" presStyleIdx="2" presStyleCnt="3">
        <dgm:presLayoutVars>
          <dgm:bulletEnabled val="1"/>
        </dgm:presLayoutVars>
      </dgm:prSet>
      <dgm:spPr/>
    </dgm:pt>
    <dgm:pt modelId="{3554ACA8-A061-462F-878C-9672DB145E5B}" type="pres">
      <dgm:prSet presAssocID="{23BA962F-F2B2-4BDD-9F6D-04B0FBBE6BB6}" presName="accent_3" presStyleCnt="0"/>
      <dgm:spPr/>
    </dgm:pt>
    <dgm:pt modelId="{48DB1AAE-2881-45FF-BA9E-65BABF3D5649}" type="pres">
      <dgm:prSet presAssocID="{23BA962F-F2B2-4BDD-9F6D-04B0FBBE6BB6}" presName="accentRepeatNode" presStyleLbl="solidFgAcc1" presStyleIdx="2" presStyleCnt="3"/>
      <dgm:spPr>
        <a:solidFill>
          <a:schemeClr val="accent4">
            <a:lumMod val="60000"/>
            <a:lumOff val="40000"/>
          </a:schemeClr>
        </a:solidFill>
      </dgm:spPr>
    </dgm:pt>
  </dgm:ptLst>
  <dgm:cxnLst>
    <dgm:cxn modelId="{4554660F-C8C8-4405-B66C-36718336301D}" type="presOf" srcId="{CBCE1884-AEF2-4794-B8E5-E7C60E286178}" destId="{FEA77B8D-F546-4CBE-9CFE-7528CE77471F}" srcOrd="0" destOrd="0" presId="urn:microsoft.com/office/officeart/2008/layout/VerticalCurvedList"/>
    <dgm:cxn modelId="{6F063516-46C9-4D77-9D76-FF482905C6E0}" type="presOf" srcId="{23BA962F-F2B2-4BDD-9F6D-04B0FBBE6BB6}" destId="{6F4780F7-75A9-4BD7-8EEF-A043D4F8E33A}" srcOrd="0" destOrd="0" presId="urn:microsoft.com/office/officeart/2008/layout/VerticalCurvedList"/>
    <dgm:cxn modelId="{807A5858-336F-48B6-8049-5071658F9156}" type="presOf" srcId="{BDF63638-96D8-4D13-A056-5E3908C6885E}" destId="{799B049F-5538-463A-A189-89C24B286C56}" srcOrd="0" destOrd="0" presId="urn:microsoft.com/office/officeart/2008/layout/VerticalCurvedList"/>
    <dgm:cxn modelId="{35FCD259-2A61-42F1-A5F5-830E308C0A14}" srcId="{E1264C4B-C2FD-4F21-9BA4-7A84F0F26752}" destId="{A24890AA-4CA7-4BCF-B807-0BED25ECCFCB}" srcOrd="0" destOrd="0" parTransId="{0B97FC7F-A175-49C2-9A7A-3C5BF0F24079}" sibTransId="{BDF63638-96D8-4D13-A056-5E3908C6885E}"/>
    <dgm:cxn modelId="{690A978E-7B5D-4A10-AD79-F10EF63E97C3}" srcId="{E1264C4B-C2FD-4F21-9BA4-7A84F0F26752}" destId="{CBCE1884-AEF2-4794-B8E5-E7C60E286178}" srcOrd="1" destOrd="0" parTransId="{6AC4A897-58E1-43EC-B5E8-F5DF8B4FFD91}" sibTransId="{E3BED436-F3DC-4679-8C1A-61CC921AEAC6}"/>
    <dgm:cxn modelId="{4AA18095-970D-4BF5-9C4A-89ABB7F848E2}" type="presOf" srcId="{A24890AA-4CA7-4BCF-B807-0BED25ECCFCB}" destId="{72DD75F2-466F-4222-AFEA-AB38CA1EFBCA}" srcOrd="0" destOrd="0" presId="urn:microsoft.com/office/officeart/2008/layout/VerticalCurvedList"/>
    <dgm:cxn modelId="{2068FBA2-8D30-47DE-BB03-60A3ABD60375}" type="presOf" srcId="{E1264C4B-C2FD-4F21-9BA4-7A84F0F26752}" destId="{1EB5BD5A-6D93-4661-BE98-1C74BD927976}" srcOrd="0" destOrd="0" presId="urn:microsoft.com/office/officeart/2008/layout/VerticalCurvedList"/>
    <dgm:cxn modelId="{4E6FEABD-FAD6-4365-B6ED-3E81C9A6E33A}" srcId="{E1264C4B-C2FD-4F21-9BA4-7A84F0F26752}" destId="{23BA962F-F2B2-4BDD-9F6D-04B0FBBE6BB6}" srcOrd="2" destOrd="0" parTransId="{902B7AB0-724C-4708-A8FB-51683A98EBCA}" sibTransId="{7CD37EC7-3E68-4F00-813A-6F5AF631CD89}"/>
    <dgm:cxn modelId="{8DC41D2A-3CB2-4B1F-BC5C-334538D01842}" type="presParOf" srcId="{1EB5BD5A-6D93-4661-BE98-1C74BD927976}" destId="{CBB2BC13-9F65-44B5-A46B-AE143739BF64}" srcOrd="0" destOrd="0" presId="urn:microsoft.com/office/officeart/2008/layout/VerticalCurvedList"/>
    <dgm:cxn modelId="{0EC9394B-ECA3-4632-9A72-675C5C931454}" type="presParOf" srcId="{CBB2BC13-9F65-44B5-A46B-AE143739BF64}" destId="{03FDB603-F1DB-4933-8E63-5F5452C1DB17}" srcOrd="0" destOrd="0" presId="urn:microsoft.com/office/officeart/2008/layout/VerticalCurvedList"/>
    <dgm:cxn modelId="{E005113C-1ECF-4B34-9D28-C32F724E811D}" type="presParOf" srcId="{03FDB603-F1DB-4933-8E63-5F5452C1DB17}" destId="{832A389E-647E-4783-B964-EDEF9B6E7347}" srcOrd="0" destOrd="0" presId="urn:microsoft.com/office/officeart/2008/layout/VerticalCurvedList"/>
    <dgm:cxn modelId="{64CBC4EC-C062-45AB-B7EA-6E9115DFBE50}" type="presParOf" srcId="{03FDB603-F1DB-4933-8E63-5F5452C1DB17}" destId="{799B049F-5538-463A-A189-89C24B286C56}" srcOrd="1" destOrd="0" presId="urn:microsoft.com/office/officeart/2008/layout/VerticalCurvedList"/>
    <dgm:cxn modelId="{79C041C6-1851-4E70-AE4E-CF73CE1F20C5}" type="presParOf" srcId="{03FDB603-F1DB-4933-8E63-5F5452C1DB17}" destId="{B6BB8896-C02B-4046-B8D6-59BF867B46D2}" srcOrd="2" destOrd="0" presId="urn:microsoft.com/office/officeart/2008/layout/VerticalCurvedList"/>
    <dgm:cxn modelId="{A8A7B698-D2EA-4BE4-8F02-D15A7D0A6A9D}" type="presParOf" srcId="{03FDB603-F1DB-4933-8E63-5F5452C1DB17}" destId="{547E438B-95C0-4BEB-AD8D-0F36B5545A2F}" srcOrd="3" destOrd="0" presId="urn:microsoft.com/office/officeart/2008/layout/VerticalCurvedList"/>
    <dgm:cxn modelId="{17FC6AFE-0AF8-412A-8C40-DBA6D3B13743}" type="presParOf" srcId="{CBB2BC13-9F65-44B5-A46B-AE143739BF64}" destId="{72DD75F2-466F-4222-AFEA-AB38CA1EFBCA}" srcOrd="1" destOrd="0" presId="urn:microsoft.com/office/officeart/2008/layout/VerticalCurvedList"/>
    <dgm:cxn modelId="{7BE5A21E-754A-4E1C-A032-3C4A0459FE65}" type="presParOf" srcId="{CBB2BC13-9F65-44B5-A46B-AE143739BF64}" destId="{DFA75688-6BB6-4A2D-8CAA-89B0F12F69AD}" srcOrd="2" destOrd="0" presId="urn:microsoft.com/office/officeart/2008/layout/VerticalCurvedList"/>
    <dgm:cxn modelId="{82591F5D-3407-48E6-8DBB-727D160AD4F2}" type="presParOf" srcId="{DFA75688-6BB6-4A2D-8CAA-89B0F12F69AD}" destId="{585B208A-1937-4084-8BD7-6C135AD8B775}" srcOrd="0" destOrd="0" presId="urn:microsoft.com/office/officeart/2008/layout/VerticalCurvedList"/>
    <dgm:cxn modelId="{171B06D9-3725-48FC-BB88-579B78D6EA81}" type="presParOf" srcId="{CBB2BC13-9F65-44B5-A46B-AE143739BF64}" destId="{FEA77B8D-F546-4CBE-9CFE-7528CE77471F}" srcOrd="3" destOrd="0" presId="urn:microsoft.com/office/officeart/2008/layout/VerticalCurvedList"/>
    <dgm:cxn modelId="{C3B875F1-FB78-454B-81F6-174B859842F8}" type="presParOf" srcId="{CBB2BC13-9F65-44B5-A46B-AE143739BF64}" destId="{B43053C3-9A9B-44D5-A18F-993A179CDE71}" srcOrd="4" destOrd="0" presId="urn:microsoft.com/office/officeart/2008/layout/VerticalCurvedList"/>
    <dgm:cxn modelId="{770E4141-AD99-436B-992A-D4B3F5C424CE}" type="presParOf" srcId="{B43053C3-9A9B-44D5-A18F-993A179CDE71}" destId="{856B0993-2243-464A-856C-033687F97A34}" srcOrd="0" destOrd="0" presId="urn:microsoft.com/office/officeart/2008/layout/VerticalCurvedList"/>
    <dgm:cxn modelId="{178C7520-1C6A-4DFA-9A80-B1AB7EC572AA}" type="presParOf" srcId="{CBB2BC13-9F65-44B5-A46B-AE143739BF64}" destId="{6F4780F7-75A9-4BD7-8EEF-A043D4F8E33A}" srcOrd="5" destOrd="0" presId="urn:microsoft.com/office/officeart/2008/layout/VerticalCurvedList"/>
    <dgm:cxn modelId="{92000359-8D38-4099-9027-FAFC650D661C}" type="presParOf" srcId="{CBB2BC13-9F65-44B5-A46B-AE143739BF64}" destId="{3554ACA8-A061-462F-878C-9672DB145E5B}" srcOrd="6" destOrd="0" presId="urn:microsoft.com/office/officeart/2008/layout/VerticalCurvedList"/>
    <dgm:cxn modelId="{10D946F8-EB71-47FA-84ED-9A359570D206}" type="presParOf" srcId="{3554ACA8-A061-462F-878C-9672DB145E5B}" destId="{48DB1AAE-2881-45FF-BA9E-65BABF3D56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B049F-5538-463A-A189-89C24B286C56}">
      <dsp:nvSpPr>
        <dsp:cNvPr id="0" name=""/>
        <dsp:cNvSpPr/>
      </dsp:nvSpPr>
      <dsp:spPr>
        <a:xfrm>
          <a:off x="-5419048" y="-829870"/>
          <a:ext cx="6453177" cy="6453177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D75F2-466F-4222-AFEA-AB38CA1EFBCA}">
      <dsp:nvSpPr>
        <dsp:cNvPr id="0" name=""/>
        <dsp:cNvSpPr/>
      </dsp:nvSpPr>
      <dsp:spPr>
        <a:xfrm>
          <a:off x="665328" y="479343"/>
          <a:ext cx="7012478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99060" rIns="99060" bIns="9906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Bo‘sh</a:t>
          </a:r>
          <a:r>
            <a:rPr lang="en-US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kataklarni</a:t>
          </a:r>
          <a:r>
            <a:rPr lang="en-US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to‘ldiramiz</a:t>
          </a:r>
          <a:endParaRPr lang="ru-RU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328" y="479343"/>
        <a:ext cx="7012478" cy="958687"/>
      </dsp:txXfrm>
    </dsp:sp>
    <dsp:sp modelId="{585B208A-1937-4084-8BD7-6C135AD8B775}">
      <dsp:nvSpPr>
        <dsp:cNvPr id="0" name=""/>
        <dsp:cNvSpPr/>
      </dsp:nvSpPr>
      <dsp:spPr>
        <a:xfrm>
          <a:off x="66149" y="359507"/>
          <a:ext cx="1198359" cy="1198359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77B8D-F546-4CBE-9CFE-7528CE77471F}">
      <dsp:nvSpPr>
        <dsp:cNvPr id="0" name=""/>
        <dsp:cNvSpPr/>
      </dsp:nvSpPr>
      <dsp:spPr>
        <a:xfrm>
          <a:off x="1013811" y="1917374"/>
          <a:ext cx="6663995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99060" rIns="99060" bIns="9906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Xonqiziga</a:t>
          </a:r>
          <a:r>
            <a:rPr lang="en-US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yordam</a:t>
          </a:r>
          <a:r>
            <a:rPr lang="en-US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bering</a:t>
          </a:r>
          <a:r>
            <a:rPr lang="en-US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!”</a:t>
          </a:r>
          <a:endParaRPr lang="ru-RU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3811" y="1917374"/>
        <a:ext cx="6663995" cy="958687"/>
      </dsp:txXfrm>
    </dsp:sp>
    <dsp:sp modelId="{856B0993-2243-464A-856C-033687F97A34}">
      <dsp:nvSpPr>
        <dsp:cNvPr id="0" name=""/>
        <dsp:cNvSpPr/>
      </dsp:nvSpPr>
      <dsp:spPr>
        <a:xfrm>
          <a:off x="414632" y="1797538"/>
          <a:ext cx="1198359" cy="119835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780F7-75A9-4BD7-8EEF-A043D4F8E33A}">
      <dsp:nvSpPr>
        <dsp:cNvPr id="0" name=""/>
        <dsp:cNvSpPr/>
      </dsp:nvSpPr>
      <dsp:spPr>
        <a:xfrm>
          <a:off x="665328" y="3355405"/>
          <a:ext cx="7012478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99060" rIns="99060" bIns="9906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Keyingi</a:t>
          </a:r>
          <a:r>
            <a:rPr lang="en-US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son </a:t>
          </a:r>
          <a:r>
            <a:rPr lang="en-US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qaysi</a:t>
          </a:r>
          <a:r>
            <a:rPr lang="en-US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?” </a:t>
          </a:r>
          <a:r>
            <a:rPr lang="en-US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mashqi</a:t>
          </a:r>
          <a:endParaRPr lang="ru-RU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328" y="3355405"/>
        <a:ext cx="7012478" cy="958687"/>
      </dsp:txXfrm>
    </dsp:sp>
    <dsp:sp modelId="{48DB1AAE-2881-45FF-BA9E-65BABF3D5649}">
      <dsp:nvSpPr>
        <dsp:cNvPr id="0" name=""/>
        <dsp:cNvSpPr/>
      </dsp:nvSpPr>
      <dsp:spPr>
        <a:xfrm>
          <a:off x="66149" y="3235569"/>
          <a:ext cx="1198359" cy="1198359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A0C47-8BAA-4F9C-A800-03BBD9BA054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9233F-A479-429E-A203-E207F823E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0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E3BF3-E795-4F15-86C0-04CB8847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3409A-16F5-485D-86B9-808AEE61F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EF3BA-2CC1-4F4A-87B5-0755D778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EC2FCC-5A0F-4DE9-BB4B-8AE5A030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C54A1-AE44-4DB2-89A5-07D37422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5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B2999-ACF4-4F2F-A124-087CB775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94F805-3E5F-4D69-9959-8095F2969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9628E3-975E-4C2C-A640-368A8184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75D048-086D-4925-8F9F-8CD81A48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286968-C3B4-4AD6-983A-ED269E15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4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0F4863-3927-4B4C-9B27-E05B11A49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5514B1-E7B2-4D34-B511-0B749A16E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C6DD5-65F5-41A8-BE48-9BD4339E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1229B2-73CC-4956-888B-72C9FFE6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DF4940-AE3C-4DD6-BA17-D2145C9B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9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2AD57-1ED2-4F73-8F79-5D9C6A08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2A36B6-73B2-4E5B-A221-0A7E1424C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3B258-D983-479C-BD92-B9AB3C1E7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7C74D-0716-49E4-BEE7-DED98770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75431-6F04-4C70-A042-3AE95945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0C3D-70A7-4C05-B836-AED049113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D4EC6D-C70E-4D13-A546-4E1534EB8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A8059-A994-4DFD-B6F0-161EAC96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3F15F-2FCC-40B6-AB24-5543B2D4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D14FBA-07F1-47A4-8CE3-445CF026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4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34034-8AB2-4291-95EA-6E142893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FF69CA-6809-40FC-BE65-EF2561784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D0FA82-5C20-4AC5-A779-E7315425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56CE03-9FC4-41B6-A2DB-0B0AF4E5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D5369C-91B5-4E08-A0D2-D94C8C8C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C0085B-ABB1-492B-9E42-E16D3236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2BE27-C824-4397-9603-3A78840C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44E0CC-3829-4FE7-B039-28A272964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10C944-FF7E-4924-85EA-17AEE9CF8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3251CB-8F91-4D15-921A-50FEC1864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358508-280C-40C1-AC5E-8C8FE9147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252A64-49D6-4406-9A89-AA76F649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1D03E1-4B4B-45B1-9D8A-D1B6A1FE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C099F6-BE28-4EE8-ACA1-74A41BC1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3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5FFC0-095F-491E-A549-3EFD8075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E2709B-E096-4C48-8F26-53CBD0B9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558463-3C1A-4D92-A370-6F2DB1E3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1ABF6C-B868-4371-A3ED-5318C89B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B2485A-B0E5-40DE-A8FF-7FC65ED6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B6AD6-663B-4AEF-B7E5-9F3AA557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8B11E1-CD6F-4953-8695-FD30FACA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0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4FF39-6C73-4088-A3B3-E7BBE837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0E87CD-96DA-467E-9A13-C79428708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DEBBA-F390-4758-B8E7-644B7582F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AE42B5-CE2E-48E7-ADBD-FA9F619D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5262C0-B084-431F-91CB-F005E37D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E4F82-E312-4C20-ADFA-4307344A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4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60219-C913-4890-90B8-25426CB0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082410-0EFD-45A4-935E-FA1ADEA6B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2288AE-BCA3-439D-B4C8-13806EA19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7B9CA3-BE51-4D21-9C17-6BE1624A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DB00B2-9E69-4A2C-B203-0140914B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B0901C-681D-4495-BBB8-B17E1806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0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03EBD-F9DB-49F7-BFC1-E0D29B83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66F69A-32E1-45C4-9E30-4F4A7B6C6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D684B3-598B-4D7B-8A2D-4643AEC4F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28250E-958D-4799-90E1-2861157FE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48802-B59B-4DCF-A904-E3B83A11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4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21E03E4-CC56-4C49-B2CC-F4D2B5511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2EF8E4-07C8-434A-BCED-E784DD6FE26A}"/>
              </a:ext>
            </a:extLst>
          </p:cNvPr>
          <p:cNvSpPr txBox="1"/>
          <p:nvPr/>
        </p:nvSpPr>
        <p:spPr>
          <a:xfrm>
            <a:off x="3512812" y="1346903"/>
            <a:ext cx="5574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C448F-6E63-47EE-A42E-578373F1E1DB}"/>
              </a:ext>
            </a:extLst>
          </p:cNvPr>
          <p:cNvSpPr txBox="1"/>
          <p:nvPr/>
        </p:nvSpPr>
        <p:spPr>
          <a:xfrm>
            <a:off x="4944446" y="2809113"/>
            <a:ext cx="2711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4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>
            <a:extLst>
              <a:ext uri="{FF2B5EF4-FFF2-40B4-BE49-F238E27FC236}">
                <a16:creationId xmlns:a16="http://schemas.microsoft.com/office/drawing/2014/main" id="{4E4A4912-BC85-42FE-8154-1CD73B7E8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46C0FB-427B-4FA2-90AA-33994F998141}"/>
              </a:ext>
            </a:extLst>
          </p:cNvPr>
          <p:cNvSpPr/>
          <p:nvPr/>
        </p:nvSpPr>
        <p:spPr>
          <a:xfrm>
            <a:off x="4192533" y="436357"/>
            <a:ext cx="3415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16-bet, 4-masala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22A3D874-FA73-4324-AF79-3CD1BEE49AD7}"/>
              </a:ext>
            </a:extLst>
          </p:cNvPr>
          <p:cNvSpPr/>
          <p:nvPr/>
        </p:nvSpPr>
        <p:spPr>
          <a:xfrm>
            <a:off x="815926" y="2869808"/>
            <a:ext cx="989428" cy="101756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74C3485-1CD7-41B0-A53B-B9E3488F5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95" l="109" r="100000">
                        <a14:foregroundMark x1="67174" y1="12533" x2="86630" y2="19843"/>
                        <a14:foregroundMark x1="65326" y1="64883" x2="92935" y2="70104"/>
                        <a14:foregroundMark x1="5217" y1="62141" x2="33043" y2="66319"/>
                        <a14:foregroundMark x1="29674" y1="66710" x2="29783" y2="88773"/>
                        <a14:foregroundMark x1="8152" y1="68146" x2="14783" y2="79243"/>
                        <a14:foregroundMark x1="17826" y1="80157" x2="10978" y2="90078"/>
                        <a14:foregroundMark x1="76087" y1="78982" x2="68043" y2="91645"/>
                        <a14:foregroundMark x1="82391" y1="76110" x2="90109" y2="91123"/>
                        <a14:foregroundMark x1="85435" y1="66057" x2="95326" y2="59661"/>
                        <a14:foregroundMark x1="60217" y1="61097" x2="70761" y2="74674"/>
                        <a14:foregroundMark x1="90435" y1="69582" x2="96413" y2="76371"/>
                        <a14:foregroundMark x1="63152" y1="91253" x2="70978" y2="89817"/>
                        <a14:foregroundMark x1="70109" y1="92559" x2="69891" y2="98303"/>
                        <a14:foregroundMark x1="90109" y1="90731" x2="95217" y2="93081"/>
                        <a14:foregroundMark x1="64783" y1="11227" x2="98152" y2="10836"/>
                        <a14:foregroundMark x1="81848" y1="16057" x2="88696" y2="36945"/>
                        <a14:foregroundMark x1="90978" y1="11227" x2="70652" y2="37337"/>
                        <a14:foregroundMark x1="61739" y1="4047" x2="62391" y2="25587"/>
                        <a14:foregroundMark x1="95870" y1="5483" x2="98587" y2="23368"/>
                        <a14:foregroundMark x1="96196" y1="5352" x2="91630" y2="21149"/>
                        <a14:foregroundMark x1="91957" y1="6919" x2="65978" y2="13316"/>
                        <a14:foregroundMark x1="62391" y1="3264" x2="71630" y2="21802"/>
                        <a14:foregroundMark x1="65543" y1="4047" x2="77065" y2="10052"/>
                        <a14:foregroundMark x1="77065" y1="23629" x2="65326" y2="38381"/>
                        <a14:foregroundMark x1="76739" y1="20757" x2="63261" y2="35509"/>
                        <a14:foregroundMark x1="85870" y1="23629" x2="96196" y2="36554"/>
                        <a14:foregroundMark x1="81087" y1="23368" x2="87826" y2="43864"/>
                        <a14:foregroundMark x1="75109" y1="31854" x2="69130" y2="44256"/>
                        <a14:foregroundMark x1="1957" y1="66449" x2="31848" y2="70627"/>
                        <a14:foregroundMark x1="38152" y1="58486" x2="40870" y2="74935"/>
                        <a14:foregroundMark x1="24022" y1="78198" x2="30652" y2="90470"/>
                        <a14:foregroundMark x1="64457" y1="58094" x2="61522" y2="77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01" t="50949"/>
          <a:stretch/>
        </p:blipFill>
        <p:spPr bwMode="auto">
          <a:xfrm>
            <a:off x="675416" y="2560318"/>
            <a:ext cx="1144009" cy="71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5EC37A56-E93C-4057-8763-B6A58CE91703}"/>
              </a:ext>
            </a:extLst>
          </p:cNvPr>
          <p:cNvSpPr/>
          <p:nvPr/>
        </p:nvSpPr>
        <p:spPr>
          <a:xfrm>
            <a:off x="1896793" y="2832294"/>
            <a:ext cx="989428" cy="101756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D82DA40-3D30-46E9-8CF5-54CDC92E5287}"/>
              </a:ext>
            </a:extLst>
          </p:cNvPr>
          <p:cNvSpPr/>
          <p:nvPr/>
        </p:nvSpPr>
        <p:spPr>
          <a:xfrm>
            <a:off x="2963589" y="2832294"/>
            <a:ext cx="989428" cy="101756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2B211F0-656E-4A0B-A3F7-89DA77EDCF19}"/>
              </a:ext>
            </a:extLst>
          </p:cNvPr>
          <p:cNvSpPr/>
          <p:nvPr/>
        </p:nvSpPr>
        <p:spPr>
          <a:xfrm>
            <a:off x="4470799" y="2832294"/>
            <a:ext cx="989428" cy="101756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8190F22A-4ACD-45A8-9DBD-3182B33E7EA6}"/>
              </a:ext>
            </a:extLst>
          </p:cNvPr>
          <p:cNvSpPr/>
          <p:nvPr/>
        </p:nvSpPr>
        <p:spPr>
          <a:xfrm>
            <a:off x="5551666" y="2794780"/>
            <a:ext cx="989428" cy="101756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0BCC955-5BCB-4016-98CA-0A5D79108F66}"/>
              </a:ext>
            </a:extLst>
          </p:cNvPr>
          <p:cNvSpPr/>
          <p:nvPr/>
        </p:nvSpPr>
        <p:spPr>
          <a:xfrm>
            <a:off x="6618462" y="2794780"/>
            <a:ext cx="989428" cy="101756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0F4D3D6-CD7B-4E93-AFDF-4FE0F340A393}"/>
              </a:ext>
            </a:extLst>
          </p:cNvPr>
          <p:cNvSpPr/>
          <p:nvPr/>
        </p:nvSpPr>
        <p:spPr>
          <a:xfrm>
            <a:off x="8297218" y="2794780"/>
            <a:ext cx="989428" cy="101756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F168CBA-B203-4BC5-BAFD-54C74CF1DE17}"/>
              </a:ext>
            </a:extLst>
          </p:cNvPr>
          <p:cNvSpPr/>
          <p:nvPr/>
        </p:nvSpPr>
        <p:spPr>
          <a:xfrm>
            <a:off x="9378085" y="2757266"/>
            <a:ext cx="989428" cy="101756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12">
            <a:extLst>
              <a:ext uri="{FF2B5EF4-FFF2-40B4-BE49-F238E27FC236}">
                <a16:creationId xmlns:a16="http://schemas.microsoft.com/office/drawing/2014/main" id="{FF7C6646-8628-42F2-A317-E26587319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95" l="109" r="100000">
                        <a14:foregroundMark x1="67174" y1="12533" x2="86630" y2="19843"/>
                        <a14:foregroundMark x1="65326" y1="64883" x2="92935" y2="70104"/>
                        <a14:foregroundMark x1="5217" y1="62141" x2="33043" y2="66319"/>
                        <a14:foregroundMark x1="29674" y1="66710" x2="29783" y2="88773"/>
                        <a14:foregroundMark x1="8152" y1="68146" x2="14783" y2="79243"/>
                        <a14:foregroundMark x1="17826" y1="80157" x2="10978" y2="90078"/>
                        <a14:foregroundMark x1="76087" y1="78982" x2="68043" y2="91645"/>
                        <a14:foregroundMark x1="82391" y1="76110" x2="90109" y2="91123"/>
                        <a14:foregroundMark x1="85435" y1="66057" x2="95326" y2="59661"/>
                        <a14:foregroundMark x1="60217" y1="61097" x2="70761" y2="74674"/>
                        <a14:foregroundMark x1="90435" y1="69582" x2="96413" y2="76371"/>
                        <a14:foregroundMark x1="63152" y1="91253" x2="70978" y2="89817"/>
                        <a14:foregroundMark x1="70109" y1="92559" x2="69891" y2="98303"/>
                        <a14:foregroundMark x1="90109" y1="90731" x2="95217" y2="93081"/>
                        <a14:foregroundMark x1="64783" y1="11227" x2="98152" y2="10836"/>
                        <a14:foregroundMark x1="81848" y1="16057" x2="88696" y2="36945"/>
                        <a14:foregroundMark x1="90978" y1="11227" x2="70652" y2="37337"/>
                        <a14:foregroundMark x1="61739" y1="4047" x2="62391" y2="25587"/>
                        <a14:foregroundMark x1="95870" y1="5483" x2="98587" y2="23368"/>
                        <a14:foregroundMark x1="96196" y1="5352" x2="91630" y2="21149"/>
                        <a14:foregroundMark x1="91957" y1="6919" x2="65978" y2="13316"/>
                        <a14:foregroundMark x1="62391" y1="3264" x2="71630" y2="21802"/>
                        <a14:foregroundMark x1="65543" y1="4047" x2="77065" y2="10052"/>
                        <a14:foregroundMark x1="77065" y1="23629" x2="65326" y2="38381"/>
                        <a14:foregroundMark x1="76739" y1="20757" x2="63261" y2="35509"/>
                        <a14:foregroundMark x1="85870" y1="23629" x2="96196" y2="36554"/>
                        <a14:foregroundMark x1="81087" y1="23368" x2="87826" y2="43864"/>
                        <a14:foregroundMark x1="75109" y1="31854" x2="69130" y2="44256"/>
                        <a14:foregroundMark x1="1957" y1="66449" x2="31848" y2="70627"/>
                        <a14:foregroundMark x1="38152" y1="58486" x2="40870" y2="74935"/>
                        <a14:foregroundMark x1="24022" y1="78198" x2="30652" y2="90470"/>
                        <a14:foregroundMark x1="64457" y1="58094" x2="61522" y2="77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315" b="50677"/>
          <a:stretch/>
        </p:blipFill>
        <p:spPr bwMode="auto">
          <a:xfrm>
            <a:off x="8335902" y="2482042"/>
            <a:ext cx="989428" cy="66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6E08E308-DB12-4B28-BEE2-AA18687DB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95" l="109" r="100000">
                        <a14:foregroundMark x1="67174" y1="12533" x2="86630" y2="19843"/>
                        <a14:foregroundMark x1="65326" y1="64883" x2="92935" y2="70104"/>
                        <a14:foregroundMark x1="5217" y1="62141" x2="33043" y2="66319"/>
                        <a14:foregroundMark x1="29674" y1="66710" x2="29783" y2="88773"/>
                        <a14:foregroundMark x1="8152" y1="68146" x2="14783" y2="79243"/>
                        <a14:foregroundMark x1="17826" y1="80157" x2="10978" y2="90078"/>
                        <a14:foregroundMark x1="76087" y1="78982" x2="68043" y2="91645"/>
                        <a14:foregroundMark x1="82391" y1="76110" x2="90109" y2="91123"/>
                        <a14:foregroundMark x1="85435" y1="66057" x2="95326" y2="59661"/>
                        <a14:foregroundMark x1="60217" y1="61097" x2="70761" y2="74674"/>
                        <a14:foregroundMark x1="90435" y1="69582" x2="96413" y2="76371"/>
                        <a14:foregroundMark x1="63152" y1="91253" x2="70978" y2="89817"/>
                        <a14:foregroundMark x1="70109" y1="92559" x2="69891" y2="98303"/>
                        <a14:foregroundMark x1="90109" y1="90731" x2="95217" y2="93081"/>
                        <a14:foregroundMark x1="64783" y1="11227" x2="98152" y2="10836"/>
                        <a14:foregroundMark x1="81848" y1="16057" x2="88696" y2="36945"/>
                        <a14:foregroundMark x1="90978" y1="11227" x2="70652" y2="37337"/>
                        <a14:foregroundMark x1="61739" y1="4047" x2="62391" y2="25587"/>
                        <a14:foregroundMark x1="95870" y1="5483" x2="98587" y2="23368"/>
                        <a14:foregroundMark x1="96196" y1="5352" x2="91630" y2="21149"/>
                        <a14:foregroundMark x1="91957" y1="6919" x2="65978" y2="13316"/>
                        <a14:foregroundMark x1="62391" y1="3264" x2="71630" y2="21802"/>
                        <a14:foregroundMark x1="65543" y1="4047" x2="77065" y2="10052"/>
                        <a14:foregroundMark x1="77065" y1="23629" x2="65326" y2="38381"/>
                        <a14:foregroundMark x1="76739" y1="20757" x2="63261" y2="35509"/>
                        <a14:foregroundMark x1="85870" y1="23629" x2="96196" y2="36554"/>
                        <a14:foregroundMark x1="81087" y1="23368" x2="87826" y2="43864"/>
                        <a14:foregroundMark x1="75109" y1="31854" x2="69130" y2="44256"/>
                        <a14:foregroundMark x1="1957" y1="66449" x2="31848" y2="70627"/>
                        <a14:foregroundMark x1="38152" y1="58486" x2="40870" y2="74935"/>
                        <a14:foregroundMark x1="24022" y1="78198" x2="30652" y2="90470"/>
                        <a14:foregroundMark x1="64457" y1="58094" x2="61522" y2="77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678" r="52921"/>
          <a:stretch/>
        </p:blipFill>
        <p:spPr bwMode="auto">
          <a:xfrm>
            <a:off x="4509482" y="2397501"/>
            <a:ext cx="989429" cy="71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>
            <a:extLst>
              <a:ext uri="{FF2B5EF4-FFF2-40B4-BE49-F238E27FC236}">
                <a16:creationId xmlns:a16="http://schemas.microsoft.com/office/drawing/2014/main" id="{CED95113-F946-4C3A-8A01-EC7D042B4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95" l="109" r="100000">
                        <a14:foregroundMark x1="67174" y1="12533" x2="86630" y2="19843"/>
                        <a14:foregroundMark x1="65326" y1="64883" x2="92935" y2="70104"/>
                        <a14:foregroundMark x1="5217" y1="62141" x2="33043" y2="66319"/>
                        <a14:foregroundMark x1="29674" y1="66710" x2="29783" y2="88773"/>
                        <a14:foregroundMark x1="8152" y1="68146" x2="14783" y2="79243"/>
                        <a14:foregroundMark x1="17826" y1="80157" x2="10978" y2="90078"/>
                        <a14:foregroundMark x1="76087" y1="78982" x2="68043" y2="91645"/>
                        <a14:foregroundMark x1="82391" y1="76110" x2="90109" y2="91123"/>
                        <a14:foregroundMark x1="85435" y1="66057" x2="95326" y2="59661"/>
                        <a14:foregroundMark x1="60217" y1="61097" x2="70761" y2="74674"/>
                        <a14:foregroundMark x1="90435" y1="69582" x2="96413" y2="76371"/>
                        <a14:foregroundMark x1="63152" y1="91253" x2="70978" y2="89817"/>
                        <a14:foregroundMark x1="70109" y1="92559" x2="69891" y2="98303"/>
                        <a14:foregroundMark x1="90109" y1="90731" x2="95217" y2="93081"/>
                        <a14:foregroundMark x1="64783" y1="11227" x2="98152" y2="10836"/>
                        <a14:foregroundMark x1="81848" y1="16057" x2="88696" y2="36945"/>
                        <a14:foregroundMark x1="90978" y1="11227" x2="70652" y2="37337"/>
                        <a14:foregroundMark x1="61739" y1="4047" x2="62391" y2="25587"/>
                        <a14:foregroundMark x1="95870" y1="5483" x2="98587" y2="23368"/>
                        <a14:foregroundMark x1="96196" y1="5352" x2="91630" y2="21149"/>
                        <a14:foregroundMark x1="91957" y1="6919" x2="65978" y2="13316"/>
                        <a14:foregroundMark x1="62391" y1="3264" x2="71630" y2="21802"/>
                        <a14:foregroundMark x1="65543" y1="4047" x2="77065" y2="10052"/>
                        <a14:foregroundMark x1="77065" y1="23629" x2="65326" y2="38381"/>
                        <a14:foregroundMark x1="76739" y1="20757" x2="63261" y2="35509"/>
                        <a14:foregroundMark x1="85870" y1="23629" x2="96196" y2="36554"/>
                        <a14:foregroundMark x1="81087" y1="23368" x2="87826" y2="43864"/>
                        <a14:foregroundMark x1="75109" y1="31854" x2="69130" y2="44256"/>
                        <a14:foregroundMark x1="1957" y1="66449" x2="31848" y2="70627"/>
                        <a14:foregroundMark x1="38152" y1="58486" x2="40870" y2="74935"/>
                        <a14:foregroundMark x1="24022" y1="78198" x2="30652" y2="90470"/>
                        <a14:foregroundMark x1="64457" y1="58094" x2="61522" y2="77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01" t="50949"/>
          <a:stretch/>
        </p:blipFill>
        <p:spPr bwMode="auto">
          <a:xfrm>
            <a:off x="1780896" y="2510043"/>
            <a:ext cx="1144009" cy="71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6B51D248-0C53-4AAB-BD26-B334353CB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95" l="109" r="100000">
                        <a14:foregroundMark x1="67174" y1="12533" x2="86630" y2="19843"/>
                        <a14:foregroundMark x1="65326" y1="64883" x2="92935" y2="70104"/>
                        <a14:foregroundMark x1="5217" y1="62141" x2="33043" y2="66319"/>
                        <a14:foregroundMark x1="29674" y1="66710" x2="29783" y2="88773"/>
                        <a14:foregroundMark x1="8152" y1="68146" x2="14783" y2="79243"/>
                        <a14:foregroundMark x1="17826" y1="80157" x2="10978" y2="90078"/>
                        <a14:foregroundMark x1="76087" y1="78982" x2="68043" y2="91645"/>
                        <a14:foregroundMark x1="82391" y1="76110" x2="90109" y2="91123"/>
                        <a14:foregroundMark x1="85435" y1="66057" x2="95326" y2="59661"/>
                        <a14:foregroundMark x1="60217" y1="61097" x2="70761" y2="74674"/>
                        <a14:foregroundMark x1="90435" y1="69582" x2="96413" y2="76371"/>
                        <a14:foregroundMark x1="63152" y1="91253" x2="70978" y2="89817"/>
                        <a14:foregroundMark x1="70109" y1="92559" x2="69891" y2="98303"/>
                        <a14:foregroundMark x1="90109" y1="90731" x2="95217" y2="93081"/>
                        <a14:foregroundMark x1="64783" y1="11227" x2="98152" y2="10836"/>
                        <a14:foregroundMark x1="81848" y1="16057" x2="88696" y2="36945"/>
                        <a14:foregroundMark x1="90978" y1="11227" x2="70652" y2="37337"/>
                        <a14:foregroundMark x1="61739" y1="4047" x2="62391" y2="25587"/>
                        <a14:foregroundMark x1="95870" y1="5483" x2="98587" y2="23368"/>
                        <a14:foregroundMark x1="96196" y1="5352" x2="91630" y2="21149"/>
                        <a14:foregroundMark x1="91957" y1="6919" x2="65978" y2="13316"/>
                        <a14:foregroundMark x1="62391" y1="3264" x2="71630" y2="21802"/>
                        <a14:foregroundMark x1="65543" y1="4047" x2="77065" y2="10052"/>
                        <a14:foregroundMark x1="77065" y1="23629" x2="65326" y2="38381"/>
                        <a14:foregroundMark x1="76739" y1="20757" x2="63261" y2="35509"/>
                        <a14:foregroundMark x1="85870" y1="23629" x2="96196" y2="36554"/>
                        <a14:foregroundMark x1="81087" y1="23368" x2="87826" y2="43864"/>
                        <a14:foregroundMark x1="75109" y1="31854" x2="69130" y2="44256"/>
                        <a14:foregroundMark x1="1957" y1="66449" x2="31848" y2="70627"/>
                        <a14:foregroundMark x1="38152" y1="58486" x2="40870" y2="74935"/>
                        <a14:foregroundMark x1="24022" y1="78198" x2="30652" y2="90470"/>
                        <a14:foregroundMark x1="64457" y1="58094" x2="61522" y2="77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01" t="50949"/>
          <a:stretch/>
        </p:blipFill>
        <p:spPr bwMode="auto">
          <a:xfrm>
            <a:off x="2893334" y="2500665"/>
            <a:ext cx="1144009" cy="71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>
            <a:extLst>
              <a:ext uri="{FF2B5EF4-FFF2-40B4-BE49-F238E27FC236}">
                <a16:creationId xmlns:a16="http://schemas.microsoft.com/office/drawing/2014/main" id="{7C757D0B-FC83-46AA-A2BF-292601AB1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95" l="109" r="100000">
                        <a14:foregroundMark x1="67174" y1="12533" x2="86630" y2="19843"/>
                        <a14:foregroundMark x1="65326" y1="64883" x2="92935" y2="70104"/>
                        <a14:foregroundMark x1="5217" y1="62141" x2="33043" y2="66319"/>
                        <a14:foregroundMark x1="29674" y1="66710" x2="29783" y2="88773"/>
                        <a14:foregroundMark x1="8152" y1="68146" x2="14783" y2="79243"/>
                        <a14:foregroundMark x1="17826" y1="80157" x2="10978" y2="90078"/>
                        <a14:foregroundMark x1="76087" y1="78982" x2="68043" y2="91645"/>
                        <a14:foregroundMark x1="82391" y1="76110" x2="90109" y2="91123"/>
                        <a14:foregroundMark x1="85435" y1="66057" x2="95326" y2="59661"/>
                        <a14:foregroundMark x1="60217" y1="61097" x2="70761" y2="74674"/>
                        <a14:foregroundMark x1="90435" y1="69582" x2="96413" y2="76371"/>
                        <a14:foregroundMark x1="63152" y1="91253" x2="70978" y2="89817"/>
                        <a14:foregroundMark x1="70109" y1="92559" x2="69891" y2="98303"/>
                        <a14:foregroundMark x1="90109" y1="90731" x2="95217" y2="93081"/>
                        <a14:foregroundMark x1="64783" y1="11227" x2="98152" y2="10836"/>
                        <a14:foregroundMark x1="81848" y1="16057" x2="88696" y2="36945"/>
                        <a14:foregroundMark x1="90978" y1="11227" x2="70652" y2="37337"/>
                        <a14:foregroundMark x1="61739" y1="4047" x2="62391" y2="25587"/>
                        <a14:foregroundMark x1="95870" y1="5483" x2="98587" y2="23368"/>
                        <a14:foregroundMark x1="96196" y1="5352" x2="91630" y2="21149"/>
                        <a14:foregroundMark x1="91957" y1="6919" x2="65978" y2="13316"/>
                        <a14:foregroundMark x1="62391" y1="3264" x2="71630" y2="21802"/>
                        <a14:foregroundMark x1="65543" y1="4047" x2="77065" y2="10052"/>
                        <a14:foregroundMark x1="77065" y1="23629" x2="65326" y2="38381"/>
                        <a14:foregroundMark x1="76739" y1="20757" x2="63261" y2="35509"/>
                        <a14:foregroundMark x1="85870" y1="23629" x2="96196" y2="36554"/>
                        <a14:foregroundMark x1="81087" y1="23368" x2="87826" y2="43864"/>
                        <a14:foregroundMark x1="75109" y1="31854" x2="69130" y2="44256"/>
                        <a14:foregroundMark x1="1957" y1="66449" x2="31848" y2="70627"/>
                        <a14:foregroundMark x1="38152" y1="58486" x2="40870" y2="74935"/>
                        <a14:foregroundMark x1="24022" y1="78198" x2="30652" y2="90470"/>
                        <a14:foregroundMark x1="64457" y1="58094" x2="61522" y2="77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678" r="52921"/>
          <a:stretch/>
        </p:blipFill>
        <p:spPr bwMode="auto">
          <a:xfrm>
            <a:off x="6702864" y="2363369"/>
            <a:ext cx="989429" cy="71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B84C8AB6-9F8A-4DA2-8083-777D780CA3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95" l="109" r="100000">
                        <a14:foregroundMark x1="67174" y1="12533" x2="86630" y2="19843"/>
                        <a14:foregroundMark x1="65326" y1="64883" x2="92935" y2="70104"/>
                        <a14:foregroundMark x1="5217" y1="62141" x2="33043" y2="66319"/>
                        <a14:foregroundMark x1="29674" y1="66710" x2="29783" y2="88773"/>
                        <a14:foregroundMark x1="8152" y1="68146" x2="14783" y2="79243"/>
                        <a14:foregroundMark x1="17826" y1="80157" x2="10978" y2="90078"/>
                        <a14:foregroundMark x1="76087" y1="78982" x2="68043" y2="91645"/>
                        <a14:foregroundMark x1="82391" y1="76110" x2="90109" y2="91123"/>
                        <a14:foregroundMark x1="85435" y1="66057" x2="95326" y2="59661"/>
                        <a14:foregroundMark x1="60217" y1="61097" x2="70761" y2="74674"/>
                        <a14:foregroundMark x1="90435" y1="69582" x2="96413" y2="76371"/>
                        <a14:foregroundMark x1="63152" y1="91253" x2="70978" y2="89817"/>
                        <a14:foregroundMark x1="70109" y1="92559" x2="69891" y2="98303"/>
                        <a14:foregroundMark x1="90109" y1="90731" x2="95217" y2="93081"/>
                        <a14:foregroundMark x1="64783" y1="11227" x2="98152" y2="10836"/>
                        <a14:foregroundMark x1="81848" y1="16057" x2="88696" y2="36945"/>
                        <a14:foregroundMark x1="90978" y1="11227" x2="70652" y2="37337"/>
                        <a14:foregroundMark x1="61739" y1="4047" x2="62391" y2="25587"/>
                        <a14:foregroundMark x1="95870" y1="5483" x2="98587" y2="23368"/>
                        <a14:foregroundMark x1="96196" y1="5352" x2="91630" y2="21149"/>
                        <a14:foregroundMark x1="91957" y1="6919" x2="65978" y2="13316"/>
                        <a14:foregroundMark x1="62391" y1="3264" x2="71630" y2="21802"/>
                        <a14:foregroundMark x1="65543" y1="4047" x2="77065" y2="10052"/>
                        <a14:foregroundMark x1="77065" y1="23629" x2="65326" y2="38381"/>
                        <a14:foregroundMark x1="76739" y1="20757" x2="63261" y2="35509"/>
                        <a14:foregroundMark x1="85870" y1="23629" x2="96196" y2="36554"/>
                        <a14:foregroundMark x1="81087" y1="23368" x2="87826" y2="43864"/>
                        <a14:foregroundMark x1="75109" y1="31854" x2="69130" y2="44256"/>
                        <a14:foregroundMark x1="1957" y1="66449" x2="31848" y2="70627"/>
                        <a14:foregroundMark x1="38152" y1="58486" x2="40870" y2="74935"/>
                        <a14:foregroundMark x1="24022" y1="78198" x2="30652" y2="90470"/>
                        <a14:foregroundMark x1="64457" y1="58094" x2="61522" y2="77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678" r="52921"/>
          <a:stretch/>
        </p:blipFill>
        <p:spPr bwMode="auto">
          <a:xfrm>
            <a:off x="5617319" y="2456905"/>
            <a:ext cx="989429" cy="71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>
            <a:extLst>
              <a:ext uri="{FF2B5EF4-FFF2-40B4-BE49-F238E27FC236}">
                <a16:creationId xmlns:a16="http://schemas.microsoft.com/office/drawing/2014/main" id="{BF771F70-BC2B-4432-8D43-72A59A7C1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95" l="109" r="100000">
                        <a14:foregroundMark x1="67174" y1="12533" x2="86630" y2="19843"/>
                        <a14:foregroundMark x1="65326" y1="64883" x2="92935" y2="70104"/>
                        <a14:foregroundMark x1="5217" y1="62141" x2="33043" y2="66319"/>
                        <a14:foregroundMark x1="29674" y1="66710" x2="29783" y2="88773"/>
                        <a14:foregroundMark x1="8152" y1="68146" x2="14783" y2="79243"/>
                        <a14:foregroundMark x1="17826" y1="80157" x2="10978" y2="90078"/>
                        <a14:foregroundMark x1="76087" y1="78982" x2="68043" y2="91645"/>
                        <a14:foregroundMark x1="82391" y1="76110" x2="90109" y2="91123"/>
                        <a14:foregroundMark x1="85435" y1="66057" x2="95326" y2="59661"/>
                        <a14:foregroundMark x1="60217" y1="61097" x2="70761" y2="74674"/>
                        <a14:foregroundMark x1="90435" y1="69582" x2="96413" y2="76371"/>
                        <a14:foregroundMark x1="63152" y1="91253" x2="70978" y2="89817"/>
                        <a14:foregroundMark x1="70109" y1="92559" x2="69891" y2="98303"/>
                        <a14:foregroundMark x1="90109" y1="90731" x2="95217" y2="93081"/>
                        <a14:foregroundMark x1="64783" y1="11227" x2="98152" y2="10836"/>
                        <a14:foregroundMark x1="81848" y1="16057" x2="88696" y2="36945"/>
                        <a14:foregroundMark x1="90978" y1="11227" x2="70652" y2="37337"/>
                        <a14:foregroundMark x1="61739" y1="4047" x2="62391" y2="25587"/>
                        <a14:foregroundMark x1="95870" y1="5483" x2="98587" y2="23368"/>
                        <a14:foregroundMark x1="96196" y1="5352" x2="91630" y2="21149"/>
                        <a14:foregroundMark x1="91957" y1="6919" x2="65978" y2="13316"/>
                        <a14:foregroundMark x1="62391" y1="3264" x2="71630" y2="21802"/>
                        <a14:foregroundMark x1="65543" y1="4047" x2="77065" y2="10052"/>
                        <a14:foregroundMark x1="77065" y1="23629" x2="65326" y2="38381"/>
                        <a14:foregroundMark x1="76739" y1="20757" x2="63261" y2="35509"/>
                        <a14:foregroundMark x1="85870" y1="23629" x2="96196" y2="36554"/>
                        <a14:foregroundMark x1="81087" y1="23368" x2="87826" y2="43864"/>
                        <a14:foregroundMark x1="75109" y1="31854" x2="69130" y2="44256"/>
                        <a14:foregroundMark x1="1957" y1="66449" x2="31848" y2="70627"/>
                        <a14:foregroundMark x1="38152" y1="58486" x2="40870" y2="74935"/>
                        <a14:foregroundMark x1="24022" y1="78198" x2="30652" y2="90470"/>
                        <a14:foregroundMark x1="64457" y1="58094" x2="61522" y2="77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315" b="50677"/>
          <a:stretch/>
        </p:blipFill>
        <p:spPr bwMode="auto">
          <a:xfrm>
            <a:off x="9434208" y="2482042"/>
            <a:ext cx="989428" cy="66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id="{EC0332D9-3DE8-4D16-82FF-76811DCC33A0}"/>
              </a:ext>
            </a:extLst>
          </p:cNvPr>
          <p:cNvSpPr/>
          <p:nvPr/>
        </p:nvSpPr>
        <p:spPr>
          <a:xfrm>
            <a:off x="10456814" y="2794780"/>
            <a:ext cx="989428" cy="101756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12">
            <a:extLst>
              <a:ext uri="{FF2B5EF4-FFF2-40B4-BE49-F238E27FC236}">
                <a16:creationId xmlns:a16="http://schemas.microsoft.com/office/drawing/2014/main" id="{08E17D91-E3E3-427E-8D3C-8D5440DBB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95" l="109" r="100000">
                        <a14:foregroundMark x1="67174" y1="12533" x2="86630" y2="19843"/>
                        <a14:foregroundMark x1="65326" y1="64883" x2="92935" y2="70104"/>
                        <a14:foregroundMark x1="5217" y1="62141" x2="33043" y2="66319"/>
                        <a14:foregroundMark x1="29674" y1="66710" x2="29783" y2="88773"/>
                        <a14:foregroundMark x1="8152" y1="68146" x2="14783" y2="79243"/>
                        <a14:foregroundMark x1="17826" y1="80157" x2="10978" y2="90078"/>
                        <a14:foregroundMark x1="76087" y1="78982" x2="68043" y2="91645"/>
                        <a14:foregroundMark x1="82391" y1="76110" x2="90109" y2="91123"/>
                        <a14:foregroundMark x1="85435" y1="66057" x2="95326" y2="59661"/>
                        <a14:foregroundMark x1="60217" y1="61097" x2="70761" y2="74674"/>
                        <a14:foregroundMark x1="90435" y1="69582" x2="96413" y2="76371"/>
                        <a14:foregroundMark x1="63152" y1="91253" x2="70978" y2="89817"/>
                        <a14:foregroundMark x1="70109" y1="92559" x2="69891" y2="98303"/>
                        <a14:foregroundMark x1="90109" y1="90731" x2="95217" y2="93081"/>
                        <a14:foregroundMark x1="64783" y1="11227" x2="98152" y2="10836"/>
                        <a14:foregroundMark x1="81848" y1="16057" x2="88696" y2="36945"/>
                        <a14:foregroundMark x1="90978" y1="11227" x2="70652" y2="37337"/>
                        <a14:foregroundMark x1="61739" y1="4047" x2="62391" y2="25587"/>
                        <a14:foregroundMark x1="95870" y1="5483" x2="98587" y2="23368"/>
                        <a14:foregroundMark x1="96196" y1="5352" x2="91630" y2="21149"/>
                        <a14:foregroundMark x1="91957" y1="6919" x2="65978" y2="13316"/>
                        <a14:foregroundMark x1="62391" y1="3264" x2="71630" y2="21802"/>
                        <a14:foregroundMark x1="65543" y1="4047" x2="77065" y2="10052"/>
                        <a14:foregroundMark x1="77065" y1="23629" x2="65326" y2="38381"/>
                        <a14:foregroundMark x1="76739" y1="20757" x2="63261" y2="35509"/>
                        <a14:foregroundMark x1="85870" y1="23629" x2="96196" y2="36554"/>
                        <a14:foregroundMark x1="81087" y1="23368" x2="87826" y2="43864"/>
                        <a14:foregroundMark x1="75109" y1="31854" x2="69130" y2="44256"/>
                        <a14:foregroundMark x1="1957" y1="66449" x2="31848" y2="70627"/>
                        <a14:foregroundMark x1="38152" y1="58486" x2="40870" y2="74935"/>
                        <a14:foregroundMark x1="24022" y1="78198" x2="30652" y2="90470"/>
                        <a14:foregroundMark x1="64457" y1="58094" x2="61522" y2="77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315" b="50677"/>
          <a:stretch/>
        </p:blipFill>
        <p:spPr bwMode="auto">
          <a:xfrm>
            <a:off x="10510741" y="2515769"/>
            <a:ext cx="989428" cy="66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7CE2D4C-1013-44DC-A064-698A198DE165}"/>
              </a:ext>
            </a:extLst>
          </p:cNvPr>
          <p:cNvSpPr txBox="1"/>
          <p:nvPr/>
        </p:nvSpPr>
        <p:spPr>
          <a:xfrm>
            <a:off x="587500" y="927809"/>
            <a:ext cx="1062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Namunaga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asosan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keyingi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sonlarni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yozamiz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32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47DA9A6-C651-43BA-801E-0366E9CA5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" y="0"/>
            <a:ext cx="121614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436" y="1265422"/>
            <a:ext cx="787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2978" y="2475355"/>
            <a:ext cx="5579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16-bet, 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5-misol.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16448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FF2B5EF4-FFF2-40B4-BE49-F238E27FC236}">
                <a16:creationId xmlns:a16="http://schemas.microsoft.com/office/drawing/2014/main" id="{DB4FF2E2-3F0B-430F-AC60-14DF86A9D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95CA15-67D0-47B9-BB62-A0CE9B6BFC31}"/>
              </a:ext>
            </a:extLst>
          </p:cNvPr>
          <p:cNvSpPr/>
          <p:nvPr/>
        </p:nvSpPr>
        <p:spPr>
          <a:xfrm>
            <a:off x="4388321" y="467927"/>
            <a:ext cx="3415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16-bet, 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misol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3D072C-0F17-45BD-853B-83A65462D4DF}"/>
              </a:ext>
            </a:extLst>
          </p:cNvPr>
          <p:cNvSpPr txBox="1"/>
          <p:nvPr/>
        </p:nvSpPr>
        <p:spPr>
          <a:xfrm>
            <a:off x="2124222" y="1227779"/>
            <a:ext cx="9614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sonlarni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o‘nlik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birlikka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ajratamiz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47BE28-3A6E-4A5A-8C0B-2E5F006545F8}"/>
              </a:ext>
            </a:extLst>
          </p:cNvPr>
          <p:cNvSpPr txBox="1"/>
          <p:nvPr/>
        </p:nvSpPr>
        <p:spPr>
          <a:xfrm>
            <a:off x="588499" y="1987631"/>
            <a:ext cx="9614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= 1 ta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o‘nlik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 ta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7A1E8D-7015-418F-9933-0E444462FBCE}"/>
              </a:ext>
            </a:extLst>
          </p:cNvPr>
          <p:cNvSpPr txBox="1"/>
          <p:nvPr/>
        </p:nvSpPr>
        <p:spPr>
          <a:xfrm>
            <a:off x="588499" y="2750788"/>
            <a:ext cx="9614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 =          ta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o‘nlik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       ta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579EB4-70BA-47BB-BA70-CD25153AD8B9}"/>
              </a:ext>
            </a:extLst>
          </p:cNvPr>
          <p:cNvSpPr/>
          <p:nvPr/>
        </p:nvSpPr>
        <p:spPr>
          <a:xfrm>
            <a:off x="1616220" y="2810019"/>
            <a:ext cx="745587" cy="52731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F6BB0BC-98F7-453C-A286-93034EEAC6F5}"/>
              </a:ext>
            </a:extLst>
          </p:cNvPr>
          <p:cNvSpPr/>
          <p:nvPr/>
        </p:nvSpPr>
        <p:spPr>
          <a:xfrm>
            <a:off x="1616219" y="2754403"/>
            <a:ext cx="745587" cy="5829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CB24560-3FB1-4020-BAFC-C9948E188B72}"/>
              </a:ext>
            </a:extLst>
          </p:cNvPr>
          <p:cNvSpPr/>
          <p:nvPr/>
        </p:nvSpPr>
        <p:spPr>
          <a:xfrm>
            <a:off x="4835377" y="2869807"/>
            <a:ext cx="745587" cy="52731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084C83B-0E0D-4FC0-94B8-844759541460}"/>
              </a:ext>
            </a:extLst>
          </p:cNvPr>
          <p:cNvSpPr/>
          <p:nvPr/>
        </p:nvSpPr>
        <p:spPr>
          <a:xfrm>
            <a:off x="4835376" y="2841999"/>
            <a:ext cx="745587" cy="5829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249D22-24E4-435D-A243-1A5984740276}"/>
              </a:ext>
            </a:extLst>
          </p:cNvPr>
          <p:cNvSpPr txBox="1"/>
          <p:nvPr/>
        </p:nvSpPr>
        <p:spPr>
          <a:xfrm>
            <a:off x="588499" y="3513945"/>
            <a:ext cx="9614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=          ta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o‘nlik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       ta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0E02A2E-F17C-4619-9513-6FD4800B4254}"/>
              </a:ext>
            </a:extLst>
          </p:cNvPr>
          <p:cNvSpPr/>
          <p:nvPr/>
        </p:nvSpPr>
        <p:spPr>
          <a:xfrm>
            <a:off x="1616220" y="3573176"/>
            <a:ext cx="745587" cy="52731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3C0FDFB-2EC1-43A2-A7AA-E4482F0C991E}"/>
              </a:ext>
            </a:extLst>
          </p:cNvPr>
          <p:cNvSpPr/>
          <p:nvPr/>
        </p:nvSpPr>
        <p:spPr>
          <a:xfrm>
            <a:off x="1616219" y="3535343"/>
            <a:ext cx="745587" cy="5829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8786C0F-AEE7-44EA-85DA-7384B756DCF3}"/>
              </a:ext>
            </a:extLst>
          </p:cNvPr>
          <p:cNvSpPr/>
          <p:nvPr/>
        </p:nvSpPr>
        <p:spPr>
          <a:xfrm>
            <a:off x="4835377" y="3632964"/>
            <a:ext cx="745587" cy="52731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D41923F-122C-4DAA-A4F9-8E60AD07CF0C}"/>
              </a:ext>
            </a:extLst>
          </p:cNvPr>
          <p:cNvSpPr/>
          <p:nvPr/>
        </p:nvSpPr>
        <p:spPr>
          <a:xfrm>
            <a:off x="4835376" y="3633489"/>
            <a:ext cx="745587" cy="5829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2F0A28-7B48-4B0A-8C4E-DB518CA82CBB}"/>
              </a:ext>
            </a:extLst>
          </p:cNvPr>
          <p:cNvSpPr txBox="1"/>
          <p:nvPr/>
        </p:nvSpPr>
        <p:spPr>
          <a:xfrm>
            <a:off x="2853396" y="4240252"/>
            <a:ext cx="9614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=          ta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o‘nlik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       ta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E961E5B-EB70-4B6C-878F-4D11C4724A4E}"/>
              </a:ext>
            </a:extLst>
          </p:cNvPr>
          <p:cNvSpPr/>
          <p:nvPr/>
        </p:nvSpPr>
        <p:spPr>
          <a:xfrm>
            <a:off x="3881117" y="4299483"/>
            <a:ext cx="745587" cy="52731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DCA2F61-FC89-4C5C-BABC-AEFC5B8D18BC}"/>
              </a:ext>
            </a:extLst>
          </p:cNvPr>
          <p:cNvSpPr/>
          <p:nvPr/>
        </p:nvSpPr>
        <p:spPr>
          <a:xfrm>
            <a:off x="3881116" y="4239695"/>
            <a:ext cx="745587" cy="5829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065EAC1-55F2-40D7-AA16-A7C55D69B458}"/>
              </a:ext>
            </a:extLst>
          </p:cNvPr>
          <p:cNvSpPr/>
          <p:nvPr/>
        </p:nvSpPr>
        <p:spPr>
          <a:xfrm>
            <a:off x="7100274" y="4359271"/>
            <a:ext cx="745587" cy="52731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ED1715C-7CCF-4BB1-AEFC-B3F6BF35752E}"/>
              </a:ext>
            </a:extLst>
          </p:cNvPr>
          <p:cNvSpPr/>
          <p:nvPr/>
        </p:nvSpPr>
        <p:spPr>
          <a:xfrm>
            <a:off x="7100273" y="4359271"/>
            <a:ext cx="745587" cy="5829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AF9F8F-8234-49B0-988E-7D11B47D0AC6}"/>
              </a:ext>
            </a:extLst>
          </p:cNvPr>
          <p:cNvSpPr txBox="1"/>
          <p:nvPr/>
        </p:nvSpPr>
        <p:spPr>
          <a:xfrm>
            <a:off x="2853396" y="5005602"/>
            <a:ext cx="9614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=          ta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o‘nlik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       ta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78B6B88-E3BC-4135-844C-10A98F3EC888}"/>
              </a:ext>
            </a:extLst>
          </p:cNvPr>
          <p:cNvSpPr/>
          <p:nvPr/>
        </p:nvSpPr>
        <p:spPr>
          <a:xfrm>
            <a:off x="3881117" y="5064833"/>
            <a:ext cx="745587" cy="52731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E63EC7C-1325-4BB1-A348-50BBEFC1078D}"/>
              </a:ext>
            </a:extLst>
          </p:cNvPr>
          <p:cNvSpPr/>
          <p:nvPr/>
        </p:nvSpPr>
        <p:spPr>
          <a:xfrm>
            <a:off x="3881116" y="5037025"/>
            <a:ext cx="745587" cy="5829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9C94C1D-DCB2-4E31-9D06-919A4CC9BE83}"/>
              </a:ext>
            </a:extLst>
          </p:cNvPr>
          <p:cNvSpPr/>
          <p:nvPr/>
        </p:nvSpPr>
        <p:spPr>
          <a:xfrm>
            <a:off x="7100274" y="5124621"/>
            <a:ext cx="745587" cy="52731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118A212-9E22-42F1-8197-882330DDA66F}"/>
              </a:ext>
            </a:extLst>
          </p:cNvPr>
          <p:cNvSpPr/>
          <p:nvPr/>
        </p:nvSpPr>
        <p:spPr>
          <a:xfrm>
            <a:off x="7100273" y="5124621"/>
            <a:ext cx="745587" cy="5829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8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6" grpId="0" animBg="1"/>
      <p:bldP spid="28" grpId="0" animBg="1"/>
      <p:bldP spid="31" grpId="0" animBg="1"/>
      <p:bldP spid="33" grpId="0" animBg="1"/>
      <p:bldP spid="36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4EC156-0F38-476B-9AB0-C19E58F5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113865-3D27-404B-88C6-46046AA3A267}"/>
              </a:ext>
            </a:extLst>
          </p:cNvPr>
          <p:cNvSpPr txBox="1"/>
          <p:nvPr/>
        </p:nvSpPr>
        <p:spPr>
          <a:xfrm rot="834930">
            <a:off x="4234144" y="1619338"/>
            <a:ext cx="5845234" cy="3085386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en-US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A1ACC305-F688-4470-B834-D4572CDDA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713B15-0092-4535-B145-C998C2636711}"/>
              </a:ext>
            </a:extLst>
          </p:cNvPr>
          <p:cNvSpPr/>
          <p:nvPr/>
        </p:nvSpPr>
        <p:spPr>
          <a:xfrm>
            <a:off x="2700996" y="2082018"/>
            <a:ext cx="76930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Mavzu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xonali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(15-bet)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0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78AC9869-95B5-401C-9654-B06A74D49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5DDC4-0078-47D2-A66F-4F3738857BB0}"/>
              </a:ext>
            </a:extLst>
          </p:cNvPr>
          <p:cNvSpPr txBox="1"/>
          <p:nvPr/>
        </p:nvSpPr>
        <p:spPr>
          <a:xfrm>
            <a:off x="6096000" y="1832590"/>
            <a:ext cx="4664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F140A-3E5D-4616-B1EB-75435F5CA766}"/>
              </a:ext>
            </a:extLst>
          </p:cNvPr>
          <p:cNvSpPr txBox="1"/>
          <p:nvPr/>
        </p:nvSpPr>
        <p:spPr>
          <a:xfrm>
            <a:off x="5779423" y="3437354"/>
            <a:ext cx="5579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15-bet,  5-misol.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4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>
            <a:extLst>
              <a:ext uri="{FF2B5EF4-FFF2-40B4-BE49-F238E27FC236}">
                <a16:creationId xmlns:a16="http://schemas.microsoft.com/office/drawing/2014/main" id="{A0209A4D-97F4-4BF6-825E-F4574D65D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3FD4D3-9626-41A8-9718-A5A9BE332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778" y="2974437"/>
            <a:ext cx="7576566" cy="6972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CE4DB2-A10C-4DA1-A652-8796FD990F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7633" r="12420"/>
          <a:stretch/>
        </p:blipFill>
        <p:spPr>
          <a:xfrm>
            <a:off x="7990449" y="2974437"/>
            <a:ext cx="3784209" cy="69723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130FD7-ED95-4746-807C-DF8D4BA39AC1}"/>
              </a:ext>
            </a:extLst>
          </p:cNvPr>
          <p:cNvSpPr/>
          <p:nvPr/>
        </p:nvSpPr>
        <p:spPr>
          <a:xfrm>
            <a:off x="501750" y="3550319"/>
            <a:ext cx="5437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28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E54B3AD-8282-4012-BB64-BF69B301A602}"/>
              </a:ext>
            </a:extLst>
          </p:cNvPr>
          <p:cNvSpPr/>
          <p:nvPr/>
        </p:nvSpPr>
        <p:spPr>
          <a:xfrm>
            <a:off x="1169518" y="3550319"/>
            <a:ext cx="5437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ru-RU" sz="28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6215B72-AF4C-47E4-9EC3-69C6DC67A1BB}"/>
              </a:ext>
            </a:extLst>
          </p:cNvPr>
          <p:cNvSpPr/>
          <p:nvPr/>
        </p:nvSpPr>
        <p:spPr>
          <a:xfrm>
            <a:off x="2287907" y="3550319"/>
            <a:ext cx="5437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28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C62E643-F12D-4430-91EB-808398A83323}"/>
              </a:ext>
            </a:extLst>
          </p:cNvPr>
          <p:cNvSpPr/>
          <p:nvPr/>
        </p:nvSpPr>
        <p:spPr>
          <a:xfrm>
            <a:off x="4142191" y="3671667"/>
            <a:ext cx="5437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28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A2355C0-56D6-47A9-811E-8E169E87ADD2}"/>
              </a:ext>
            </a:extLst>
          </p:cNvPr>
          <p:cNvSpPr/>
          <p:nvPr/>
        </p:nvSpPr>
        <p:spPr>
          <a:xfrm>
            <a:off x="5017776" y="3671667"/>
            <a:ext cx="5437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ru-RU" sz="28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AF3898C-EF59-435D-8174-056AB48A9744}"/>
              </a:ext>
            </a:extLst>
          </p:cNvPr>
          <p:cNvSpPr/>
          <p:nvPr/>
        </p:nvSpPr>
        <p:spPr>
          <a:xfrm>
            <a:off x="5900212" y="3671667"/>
            <a:ext cx="5437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ru-RU" sz="28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CFDA956-237F-473C-A8F5-436157B01984}"/>
              </a:ext>
            </a:extLst>
          </p:cNvPr>
          <p:cNvSpPr/>
          <p:nvPr/>
        </p:nvSpPr>
        <p:spPr>
          <a:xfrm>
            <a:off x="7718579" y="3671667"/>
            <a:ext cx="5437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ru-RU" sz="28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FBADA15-CD51-4BA3-932B-F38084DA00CE}"/>
              </a:ext>
            </a:extLst>
          </p:cNvPr>
          <p:cNvSpPr/>
          <p:nvPr/>
        </p:nvSpPr>
        <p:spPr>
          <a:xfrm>
            <a:off x="9536946" y="3671667"/>
            <a:ext cx="61747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ru-RU" sz="28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FD66DF6-1640-438A-ACFA-89347D9C452E}"/>
              </a:ext>
            </a:extLst>
          </p:cNvPr>
          <p:cNvSpPr/>
          <p:nvPr/>
        </p:nvSpPr>
        <p:spPr>
          <a:xfrm>
            <a:off x="11322151" y="3671667"/>
            <a:ext cx="61747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ru-RU" sz="28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: изогнутая вниз 14">
            <a:extLst>
              <a:ext uri="{FF2B5EF4-FFF2-40B4-BE49-F238E27FC236}">
                <a16:creationId xmlns:a16="http://schemas.microsoft.com/office/drawing/2014/main" id="{E377B059-C9E6-4506-B777-091D35187E14}"/>
              </a:ext>
            </a:extLst>
          </p:cNvPr>
          <p:cNvSpPr/>
          <p:nvPr/>
        </p:nvSpPr>
        <p:spPr>
          <a:xfrm>
            <a:off x="1457281" y="2573655"/>
            <a:ext cx="3958781" cy="57479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BD0A6A3-69B8-4599-9BB7-8BD83F4663A8}"/>
              </a:ext>
            </a:extLst>
          </p:cNvPr>
          <p:cNvSpPr/>
          <p:nvPr/>
        </p:nvSpPr>
        <p:spPr>
          <a:xfrm>
            <a:off x="2831647" y="2192005"/>
            <a:ext cx="1795565" cy="605086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+ 21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325E57-DF9D-4893-B9CB-FA49A0BD6293}"/>
              </a:ext>
            </a:extLst>
          </p:cNvPr>
          <p:cNvSpPr txBox="1"/>
          <p:nvPr/>
        </p:nvSpPr>
        <p:spPr>
          <a:xfrm>
            <a:off x="3467033" y="4194887"/>
            <a:ext cx="2046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+ 21 =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11662A-663C-49EE-AB8B-215A4D826089}"/>
              </a:ext>
            </a:extLst>
          </p:cNvPr>
          <p:cNvSpPr txBox="1"/>
          <p:nvPr/>
        </p:nvSpPr>
        <p:spPr>
          <a:xfrm>
            <a:off x="5382542" y="4194886"/>
            <a:ext cx="715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0431FC-3557-4586-8BC5-3F3CB31A2646}"/>
              </a:ext>
            </a:extLst>
          </p:cNvPr>
          <p:cNvSpPr txBox="1"/>
          <p:nvPr/>
        </p:nvSpPr>
        <p:spPr>
          <a:xfrm>
            <a:off x="1169518" y="937165"/>
            <a:ext cx="888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nurida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ifodalaymiz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761705A-9C04-423E-9DE8-460937FE3B73}"/>
              </a:ext>
            </a:extLst>
          </p:cNvPr>
          <p:cNvSpPr/>
          <p:nvPr/>
        </p:nvSpPr>
        <p:spPr>
          <a:xfrm>
            <a:off x="4192533" y="436357"/>
            <a:ext cx="3415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15-bet, 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misol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460627-6012-404A-B58D-41315940A8F7}"/>
              </a:ext>
            </a:extLst>
          </p:cNvPr>
          <p:cNvSpPr txBox="1"/>
          <p:nvPr/>
        </p:nvSpPr>
        <p:spPr>
          <a:xfrm>
            <a:off x="3521404" y="4841217"/>
            <a:ext cx="2046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+ 5 =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: изогнутая вниз 22">
            <a:extLst>
              <a:ext uri="{FF2B5EF4-FFF2-40B4-BE49-F238E27FC236}">
                <a16:creationId xmlns:a16="http://schemas.microsoft.com/office/drawing/2014/main" id="{E18CB8B2-04C7-4316-B1CB-D99E1C62828A}"/>
              </a:ext>
            </a:extLst>
          </p:cNvPr>
          <p:cNvSpPr/>
          <p:nvPr/>
        </p:nvSpPr>
        <p:spPr>
          <a:xfrm>
            <a:off x="8326372" y="2797091"/>
            <a:ext cx="1033981" cy="351356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1D9E08-C6D0-4E7A-9ED0-3952551C6564}"/>
              </a:ext>
            </a:extLst>
          </p:cNvPr>
          <p:cNvSpPr txBox="1"/>
          <p:nvPr/>
        </p:nvSpPr>
        <p:spPr>
          <a:xfrm>
            <a:off x="5307561" y="4841216"/>
            <a:ext cx="715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15686F-187E-49F7-8077-61D50A7A5F88}"/>
              </a:ext>
            </a:extLst>
          </p:cNvPr>
          <p:cNvSpPr txBox="1"/>
          <p:nvPr/>
        </p:nvSpPr>
        <p:spPr>
          <a:xfrm>
            <a:off x="3468737" y="5487547"/>
            <a:ext cx="2046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+ 22 =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: изогнутая вниз 26">
            <a:extLst>
              <a:ext uri="{FF2B5EF4-FFF2-40B4-BE49-F238E27FC236}">
                <a16:creationId xmlns:a16="http://schemas.microsoft.com/office/drawing/2014/main" id="{FB43FE6A-087E-4BBF-AB4C-DC8910693AEA}"/>
              </a:ext>
            </a:extLst>
          </p:cNvPr>
          <p:cNvSpPr/>
          <p:nvPr/>
        </p:nvSpPr>
        <p:spPr>
          <a:xfrm>
            <a:off x="5492639" y="2263547"/>
            <a:ext cx="4084071" cy="898561"/>
          </a:xfrm>
          <a:prstGeom prst="curvedDownArrow">
            <a:avLst>
              <a:gd name="adj1" fmla="val 0"/>
              <a:gd name="adj2" fmla="val 42163"/>
              <a:gd name="adj3" fmla="val 12977"/>
            </a:avLst>
          </a:prstGeom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1A803F-8D7C-4639-9EDE-993223137CC1}"/>
              </a:ext>
            </a:extLst>
          </p:cNvPr>
          <p:cNvSpPr txBox="1"/>
          <p:nvPr/>
        </p:nvSpPr>
        <p:spPr>
          <a:xfrm>
            <a:off x="5304439" y="5487546"/>
            <a:ext cx="715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90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  <p:bldP spid="21" grpId="0"/>
      <p:bldP spid="23" grpId="0" animBg="1"/>
      <p:bldP spid="24" grpId="0"/>
      <p:bldP spid="25" grpId="0"/>
      <p:bldP spid="27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38+ Free Powerpoint Backgrounds | Background powerpoint, Powerpoint  background free, Background for powerpoint presentation">
            <a:extLst>
              <a:ext uri="{FF2B5EF4-FFF2-40B4-BE49-F238E27FC236}">
                <a16:creationId xmlns:a16="http://schemas.microsoft.com/office/drawing/2014/main" id="{D54D5E12-50A8-45CD-9BC3-E4E285A9D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08"/>
            <a:ext cx="12192000" cy="669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39902" y="1089150"/>
            <a:ext cx="4962256" cy="8002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BUGUN DARSDA:</a:t>
            </a:r>
            <a:endParaRPr lang="ru-RU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86069554"/>
              </p:ext>
            </p:extLst>
          </p:nvPr>
        </p:nvGraphicFramePr>
        <p:xfrm>
          <a:off x="3317862" y="1889369"/>
          <a:ext cx="7743957" cy="479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2DAA81A7-B5AC-401B-A74D-D928BF84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3" b="99674" l="0" r="99333">
                        <a14:foregroundMark x1="41208" y1="49130" x2="53417" y2="48641"/>
                        <a14:foregroundMark x1="13417" y1="76739" x2="78333" y2="81413"/>
                        <a14:foregroundMark x1="82292" y1="72500" x2="87500" y2="88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2286"/>
            <a:ext cx="3446880" cy="2642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51835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8AD6DE76-7FE1-4693-AD29-17D6FC416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489955-4762-4208-A45E-123235E9C79C}"/>
              </a:ext>
            </a:extLst>
          </p:cNvPr>
          <p:cNvSpPr/>
          <p:nvPr/>
        </p:nvSpPr>
        <p:spPr>
          <a:xfrm>
            <a:off x="4192533" y="436357"/>
            <a:ext cx="3415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15-bet, 1-misol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0A7044-49D3-451E-852B-BF8B6150E4AD}"/>
              </a:ext>
            </a:extLst>
          </p:cNvPr>
          <p:cNvSpPr txBox="1"/>
          <p:nvPr/>
        </p:nvSpPr>
        <p:spPr>
          <a:xfrm>
            <a:off x="1800665" y="1298120"/>
            <a:ext cx="9614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Sonlarda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o‘nlik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63 Sticks | ClipArt ETC">
            <a:extLst>
              <a:ext uri="{FF2B5EF4-FFF2-40B4-BE49-F238E27FC236}">
                <a16:creationId xmlns:a16="http://schemas.microsoft.com/office/drawing/2014/main" id="{E283BFED-2766-47E0-9AD7-79747BB33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791" y="1969951"/>
            <a:ext cx="4314702" cy="313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D6F2779C-24C4-4B03-971C-3F0F40320895}"/>
              </a:ext>
            </a:extLst>
          </p:cNvPr>
          <p:cNvSpPr/>
          <p:nvPr/>
        </p:nvSpPr>
        <p:spPr>
          <a:xfrm>
            <a:off x="8088923" y="2208628"/>
            <a:ext cx="2067895" cy="12203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ru-RU" sz="6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5BBDB6F-8181-4F53-ACCE-07AB1365AC6A}"/>
              </a:ext>
            </a:extLst>
          </p:cNvPr>
          <p:cNvCxnSpPr>
            <a:cxnSpLocks/>
            <a:stCxn id="4" idx="3"/>
            <a:endCxn id="8" idx="0"/>
          </p:cNvCxnSpPr>
          <p:nvPr/>
        </p:nvCxnSpPr>
        <p:spPr>
          <a:xfrm flipH="1">
            <a:off x="7331022" y="3250281"/>
            <a:ext cx="1060737" cy="7308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034CBBE7-D067-4EFB-9A54-E2B99D3F14CB}"/>
              </a:ext>
            </a:extLst>
          </p:cNvPr>
          <p:cNvSpPr/>
          <p:nvPr/>
        </p:nvSpPr>
        <p:spPr>
          <a:xfrm>
            <a:off x="6573120" y="3981157"/>
            <a:ext cx="1515804" cy="104165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0050011-1792-47F4-839E-EB23B3352868}"/>
              </a:ext>
            </a:extLst>
          </p:cNvPr>
          <p:cNvSpPr/>
          <p:nvPr/>
        </p:nvSpPr>
        <p:spPr>
          <a:xfrm>
            <a:off x="9899348" y="4093057"/>
            <a:ext cx="1515804" cy="104165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94F9BA7-17B8-499F-A7F8-C1F7899500A3}"/>
              </a:ext>
            </a:extLst>
          </p:cNvPr>
          <p:cNvCxnSpPr>
            <a:stCxn id="4" idx="5"/>
            <a:endCxn id="9" idx="0"/>
          </p:cNvCxnSpPr>
          <p:nvPr/>
        </p:nvCxnSpPr>
        <p:spPr>
          <a:xfrm>
            <a:off x="9853982" y="3250281"/>
            <a:ext cx="803268" cy="8427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D643E8A-B3DA-4210-8060-9407D1347984}"/>
              </a:ext>
            </a:extLst>
          </p:cNvPr>
          <p:cNvSpPr txBox="1"/>
          <p:nvPr/>
        </p:nvSpPr>
        <p:spPr>
          <a:xfrm>
            <a:off x="2389382" y="5559880"/>
            <a:ext cx="19294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01BCFE40-EC76-4BBA-B3DF-00934257F5DC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4318782" y="5880296"/>
            <a:ext cx="1392701" cy="275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79C7580-104C-4773-A923-F043167C43A4}"/>
              </a:ext>
            </a:extLst>
          </p:cNvPr>
          <p:cNvSpPr txBox="1"/>
          <p:nvPr/>
        </p:nvSpPr>
        <p:spPr>
          <a:xfrm>
            <a:off x="5711483" y="5550668"/>
            <a:ext cx="3938954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o‘nlik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56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>
            <a:extLst>
              <a:ext uri="{FF2B5EF4-FFF2-40B4-BE49-F238E27FC236}">
                <a16:creationId xmlns:a16="http://schemas.microsoft.com/office/drawing/2014/main" id="{B41D2911-691A-4A5F-8AC8-BD13CAC8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489955-4762-4208-A45E-123235E9C79C}"/>
              </a:ext>
            </a:extLst>
          </p:cNvPr>
          <p:cNvSpPr/>
          <p:nvPr/>
        </p:nvSpPr>
        <p:spPr>
          <a:xfrm>
            <a:off x="4192533" y="436357"/>
            <a:ext cx="3415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15-bet, 1-misol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D6F2779C-24C4-4B03-971C-3F0F40320895}"/>
              </a:ext>
            </a:extLst>
          </p:cNvPr>
          <p:cNvSpPr/>
          <p:nvPr/>
        </p:nvSpPr>
        <p:spPr>
          <a:xfrm>
            <a:off x="1927274" y="1698035"/>
            <a:ext cx="2067895" cy="12203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ru-RU" sz="6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5BBDB6F-8181-4F53-ACCE-07AB1365AC6A}"/>
              </a:ext>
            </a:extLst>
          </p:cNvPr>
          <p:cNvCxnSpPr>
            <a:cxnSpLocks/>
            <a:stCxn id="4" idx="3"/>
            <a:endCxn id="8" idx="0"/>
          </p:cNvCxnSpPr>
          <p:nvPr/>
        </p:nvCxnSpPr>
        <p:spPr>
          <a:xfrm flipH="1">
            <a:off x="1169373" y="2739688"/>
            <a:ext cx="1060737" cy="7308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034CBBE7-D067-4EFB-9A54-E2B99D3F14CB}"/>
              </a:ext>
            </a:extLst>
          </p:cNvPr>
          <p:cNvSpPr/>
          <p:nvPr/>
        </p:nvSpPr>
        <p:spPr>
          <a:xfrm>
            <a:off x="411471" y="3470564"/>
            <a:ext cx="1515804" cy="104165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0050011-1792-47F4-839E-EB23B3352868}"/>
              </a:ext>
            </a:extLst>
          </p:cNvPr>
          <p:cNvSpPr/>
          <p:nvPr/>
        </p:nvSpPr>
        <p:spPr>
          <a:xfrm>
            <a:off x="3892443" y="3446875"/>
            <a:ext cx="1515804" cy="104165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94F9BA7-17B8-499F-A7F8-C1F7899500A3}"/>
              </a:ext>
            </a:extLst>
          </p:cNvPr>
          <p:cNvCxnSpPr>
            <a:stCxn id="4" idx="5"/>
            <a:endCxn id="9" idx="0"/>
          </p:cNvCxnSpPr>
          <p:nvPr/>
        </p:nvCxnSpPr>
        <p:spPr>
          <a:xfrm>
            <a:off x="3692333" y="2739688"/>
            <a:ext cx="958012" cy="7071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D643E8A-B3DA-4210-8060-9407D1347984}"/>
              </a:ext>
            </a:extLst>
          </p:cNvPr>
          <p:cNvSpPr txBox="1"/>
          <p:nvPr/>
        </p:nvSpPr>
        <p:spPr>
          <a:xfrm>
            <a:off x="2624908" y="4457544"/>
            <a:ext cx="19294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9C7580-104C-4773-A923-F043167C43A4}"/>
              </a:ext>
            </a:extLst>
          </p:cNvPr>
          <p:cNvSpPr txBox="1"/>
          <p:nvPr/>
        </p:nvSpPr>
        <p:spPr>
          <a:xfrm>
            <a:off x="3030469" y="5388628"/>
            <a:ext cx="3938954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o‘nlik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7F03E38E-D593-449C-8D1B-F3516A162D13}"/>
              </a:ext>
            </a:extLst>
          </p:cNvPr>
          <p:cNvSpPr/>
          <p:nvPr/>
        </p:nvSpPr>
        <p:spPr>
          <a:xfrm>
            <a:off x="7634579" y="1519316"/>
            <a:ext cx="2067895" cy="12203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ru-RU" sz="6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AB7204E6-BD14-4B49-B6ED-CB240F35AEA2}"/>
              </a:ext>
            </a:extLst>
          </p:cNvPr>
          <p:cNvCxnSpPr>
            <a:cxnSpLocks/>
            <a:stCxn id="21" idx="3"/>
            <a:endCxn id="25" idx="0"/>
          </p:cNvCxnSpPr>
          <p:nvPr/>
        </p:nvCxnSpPr>
        <p:spPr>
          <a:xfrm flipH="1">
            <a:off x="6876678" y="2560969"/>
            <a:ext cx="1060737" cy="7308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>
            <a:extLst>
              <a:ext uri="{FF2B5EF4-FFF2-40B4-BE49-F238E27FC236}">
                <a16:creationId xmlns:a16="http://schemas.microsoft.com/office/drawing/2014/main" id="{AD99A8D5-F23B-4394-A058-2FB2D6888876}"/>
              </a:ext>
            </a:extLst>
          </p:cNvPr>
          <p:cNvSpPr/>
          <p:nvPr/>
        </p:nvSpPr>
        <p:spPr>
          <a:xfrm>
            <a:off x="6118776" y="3291845"/>
            <a:ext cx="1515804" cy="104165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5586D1B8-3204-419E-B112-2152B2DBA35D}"/>
              </a:ext>
            </a:extLst>
          </p:cNvPr>
          <p:cNvSpPr/>
          <p:nvPr/>
        </p:nvSpPr>
        <p:spPr>
          <a:xfrm>
            <a:off x="9599748" y="3268156"/>
            <a:ext cx="1515804" cy="104165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5B03AED-842F-4D82-AAE9-9C75FBB8B762}"/>
              </a:ext>
            </a:extLst>
          </p:cNvPr>
          <p:cNvCxnSpPr>
            <a:stCxn id="21" idx="5"/>
            <a:endCxn id="26" idx="0"/>
          </p:cNvCxnSpPr>
          <p:nvPr/>
        </p:nvCxnSpPr>
        <p:spPr>
          <a:xfrm>
            <a:off x="9399638" y="2560969"/>
            <a:ext cx="958012" cy="7071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5B230D9-7ACA-4C08-A50F-A09B76B31527}"/>
              </a:ext>
            </a:extLst>
          </p:cNvPr>
          <p:cNvSpPr txBox="1"/>
          <p:nvPr/>
        </p:nvSpPr>
        <p:spPr>
          <a:xfrm>
            <a:off x="7773074" y="4515111"/>
            <a:ext cx="19294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8C3C35-7791-44DC-ABBE-5D443B85DEE8}"/>
              </a:ext>
            </a:extLst>
          </p:cNvPr>
          <p:cNvSpPr txBox="1"/>
          <p:nvPr/>
        </p:nvSpPr>
        <p:spPr>
          <a:xfrm>
            <a:off x="8800453" y="5213791"/>
            <a:ext cx="2663298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o‘nlik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Соединитель: уступ 29">
            <a:extLst>
              <a:ext uri="{FF2B5EF4-FFF2-40B4-BE49-F238E27FC236}">
                <a16:creationId xmlns:a16="http://schemas.microsoft.com/office/drawing/2014/main" id="{A4DFA322-313E-49C6-A815-7756DC1F4FF8}"/>
              </a:ext>
            </a:extLst>
          </p:cNvPr>
          <p:cNvCxnSpPr>
            <a:cxnSpLocks/>
          </p:cNvCxnSpPr>
          <p:nvPr/>
        </p:nvCxnSpPr>
        <p:spPr>
          <a:xfrm>
            <a:off x="7773074" y="5161442"/>
            <a:ext cx="989528" cy="285711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B4C043FF-EC1E-4980-9710-39194DF850FE}"/>
              </a:ext>
            </a:extLst>
          </p:cNvPr>
          <p:cNvCxnSpPr/>
          <p:nvPr/>
        </p:nvCxnSpPr>
        <p:spPr>
          <a:xfrm>
            <a:off x="3589608" y="5042319"/>
            <a:ext cx="0" cy="4048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16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  <p:bldP spid="23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>
            <a:extLst>
              <a:ext uri="{FF2B5EF4-FFF2-40B4-BE49-F238E27FC236}">
                <a16:creationId xmlns:a16="http://schemas.microsoft.com/office/drawing/2014/main" id="{FC304A29-4895-475A-82DE-524C8AC6C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914F06-95A6-4F25-A5EC-4FC1A3DA9607}"/>
              </a:ext>
            </a:extLst>
          </p:cNvPr>
          <p:cNvSpPr/>
          <p:nvPr/>
        </p:nvSpPr>
        <p:spPr>
          <a:xfrm>
            <a:off x="4192533" y="436357"/>
            <a:ext cx="3415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15-bet, 2-misol</a:t>
            </a:r>
            <a:endParaRPr lang="ru-RU" sz="3600" dirty="0">
              <a:solidFill>
                <a:srgbClr val="00B050"/>
              </a:solidFill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90036578-DBFB-4429-B8BE-159C178E6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970955"/>
              </p:ext>
            </p:extLst>
          </p:nvPr>
        </p:nvGraphicFramePr>
        <p:xfrm>
          <a:off x="579243" y="1924585"/>
          <a:ext cx="11083105" cy="24764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6119">
                  <a:extLst>
                    <a:ext uri="{9D8B030D-6E8A-4147-A177-3AD203B41FA5}">
                      <a16:colId xmlns:a16="http://schemas.microsoft.com/office/drawing/2014/main" val="1317872250"/>
                    </a:ext>
                  </a:extLst>
                </a:gridCol>
                <a:gridCol w="2202707">
                  <a:extLst>
                    <a:ext uri="{9D8B030D-6E8A-4147-A177-3AD203B41FA5}">
                      <a16:colId xmlns:a16="http://schemas.microsoft.com/office/drawing/2014/main" val="3876939594"/>
                    </a:ext>
                  </a:extLst>
                </a:gridCol>
                <a:gridCol w="2585933">
                  <a:extLst>
                    <a:ext uri="{9D8B030D-6E8A-4147-A177-3AD203B41FA5}">
                      <a16:colId xmlns:a16="http://schemas.microsoft.com/office/drawing/2014/main" val="3976925112"/>
                    </a:ext>
                  </a:extLst>
                </a:gridCol>
                <a:gridCol w="2489869">
                  <a:extLst>
                    <a:ext uri="{9D8B030D-6E8A-4147-A177-3AD203B41FA5}">
                      <a16:colId xmlns:a16="http://schemas.microsoft.com/office/drawing/2014/main" val="1661037684"/>
                    </a:ext>
                  </a:extLst>
                </a:gridCol>
                <a:gridCol w="2298477">
                  <a:extLst>
                    <a:ext uri="{9D8B030D-6E8A-4147-A177-3AD203B41FA5}">
                      <a16:colId xmlns:a16="http://schemas.microsoft.com/office/drawing/2014/main" val="595164761"/>
                    </a:ext>
                  </a:extLst>
                </a:gridCol>
              </a:tblGrid>
              <a:tr h="24764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567108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426702-8205-417A-91B2-B6AF62765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82" y="2192428"/>
            <a:ext cx="1382167" cy="211475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66FD32-9736-4B17-99BF-816A800D4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1340" y="2056917"/>
            <a:ext cx="1988908" cy="22117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383A38C-C728-4982-9519-A5794C640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623" y="2192428"/>
            <a:ext cx="2133596" cy="20762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4496FA3-B258-4C27-9CD9-C0A7980FCF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5042" y="2192428"/>
            <a:ext cx="2357448" cy="193189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73E3A11-07D5-4A8D-A088-2F3A17D48C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1400" y="2188559"/>
            <a:ext cx="2099455" cy="207626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E75C889-DA0B-4B78-98E3-0EF607082EE9}"/>
              </a:ext>
            </a:extLst>
          </p:cNvPr>
          <p:cNvSpPr txBox="1"/>
          <p:nvPr/>
        </p:nvSpPr>
        <p:spPr>
          <a:xfrm>
            <a:off x="2373127" y="857305"/>
            <a:ext cx="9614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sonlarni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yozamiz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D70F40-91C9-43D7-98AF-BA0D71AB503D}"/>
              </a:ext>
            </a:extLst>
          </p:cNvPr>
          <p:cNvSpPr txBox="1"/>
          <p:nvPr/>
        </p:nvSpPr>
        <p:spPr>
          <a:xfrm>
            <a:off x="800860" y="1180470"/>
            <a:ext cx="771407" cy="64633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DA2343-3BD4-453F-8068-1F9462B28E24}"/>
              </a:ext>
            </a:extLst>
          </p:cNvPr>
          <p:cNvSpPr txBox="1"/>
          <p:nvPr/>
        </p:nvSpPr>
        <p:spPr>
          <a:xfrm>
            <a:off x="3232227" y="4454845"/>
            <a:ext cx="771407" cy="64633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199F63-A972-4D18-9BD9-D8006DF1FD94}"/>
              </a:ext>
            </a:extLst>
          </p:cNvPr>
          <p:cNvSpPr txBox="1"/>
          <p:nvPr/>
        </p:nvSpPr>
        <p:spPr>
          <a:xfrm>
            <a:off x="5411421" y="4454845"/>
            <a:ext cx="771407" cy="64633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FB4ED2-4010-40AD-BFFC-C68D35761E6A}"/>
              </a:ext>
            </a:extLst>
          </p:cNvPr>
          <p:cNvSpPr txBox="1"/>
          <p:nvPr/>
        </p:nvSpPr>
        <p:spPr>
          <a:xfrm>
            <a:off x="7708062" y="4454844"/>
            <a:ext cx="771407" cy="64633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F84DC8-B705-4D4F-8E17-DEDF39C0B692}"/>
              </a:ext>
            </a:extLst>
          </p:cNvPr>
          <p:cNvSpPr txBox="1"/>
          <p:nvPr/>
        </p:nvSpPr>
        <p:spPr>
          <a:xfrm>
            <a:off x="10004703" y="4454843"/>
            <a:ext cx="771407" cy="64633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23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191975D1-B644-45EB-B1FE-BB221F634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390715-6D60-4FD9-96FE-43551DA0B74D}"/>
              </a:ext>
            </a:extLst>
          </p:cNvPr>
          <p:cNvSpPr/>
          <p:nvPr/>
        </p:nvSpPr>
        <p:spPr>
          <a:xfrm>
            <a:off x="4192533" y="436357"/>
            <a:ext cx="3415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16-bet, 3-masala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E5BECF-B6DA-44F4-8003-D6529E2AC5B3}"/>
              </a:ext>
            </a:extLst>
          </p:cNvPr>
          <p:cNvSpPr txBox="1"/>
          <p:nvPr/>
        </p:nvSpPr>
        <p:spPr>
          <a:xfrm>
            <a:off x="587500" y="927809"/>
            <a:ext cx="10625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Xonqizi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binafshagacha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santimetr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yurishi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6AC628-438B-4639-BF15-96573C4E61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1324" b="6985"/>
          <a:stretch/>
        </p:blipFill>
        <p:spPr>
          <a:xfrm>
            <a:off x="176212" y="2476500"/>
            <a:ext cx="11682853" cy="177194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B9809B9-0041-4549-87CA-2B6B418DE69C}"/>
              </a:ext>
            </a:extLst>
          </p:cNvPr>
          <p:cNvSpPr/>
          <p:nvPr/>
        </p:nvSpPr>
        <p:spPr>
          <a:xfrm>
            <a:off x="2966299" y="4604638"/>
            <a:ext cx="648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– 5 = 10 (cm)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38023F-0AEC-4924-A8E9-66A477874235}"/>
              </a:ext>
            </a:extLst>
          </p:cNvPr>
          <p:cNvSpPr/>
          <p:nvPr/>
        </p:nvSpPr>
        <p:spPr>
          <a:xfrm>
            <a:off x="2966299" y="5408153"/>
            <a:ext cx="8165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cm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yurishi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2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4877</TotalTime>
  <Words>270</Words>
  <Application>Microsoft Office PowerPoint</Application>
  <PresentationFormat>Широкоэкранный</PresentationFormat>
  <Paragraphs>91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jamshid otamirzayev</dc:creator>
  <cp:lastModifiedBy>jamshid otamirzayev</cp:lastModifiedBy>
  <cp:revision>22</cp:revision>
  <dcterms:created xsi:type="dcterms:W3CDTF">2021-08-13T19:28:58Z</dcterms:created>
  <dcterms:modified xsi:type="dcterms:W3CDTF">2021-08-25T13:20:36Z</dcterms:modified>
</cp:coreProperties>
</file>