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4" r:id="rId3"/>
    <p:sldId id="276" r:id="rId4"/>
    <p:sldId id="476" r:id="rId5"/>
    <p:sldId id="421" r:id="rId6"/>
    <p:sldId id="477" r:id="rId7"/>
    <p:sldId id="478" r:id="rId8"/>
    <p:sldId id="479" r:id="rId9"/>
    <p:sldId id="480" r:id="rId10"/>
    <p:sldId id="481" r:id="rId11"/>
    <p:sldId id="319" r:id="rId12"/>
    <p:sldId id="475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Bo‘sh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kataklarni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to‘ldiramiz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Xonqiziga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yordam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bering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!”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Keyingi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son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qaysi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?”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mashqi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Bo‘sh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kataklarni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to‘ldiramiz</a:t>
          </a:r>
          <a:endParaRPr lang="ru-RU" sz="3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Xonqiziga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yordam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bering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!”</a:t>
          </a:r>
          <a:endParaRPr lang="ru-RU" sz="3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Keyingi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son 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qaysi</a:t>
          </a:r>
          <a:r>
            <a:rPr lang="en-US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?” </a:t>
          </a:r>
          <a:r>
            <a:rPr lang="en-US" sz="3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mashqi</a:t>
          </a:r>
          <a:endParaRPr lang="ru-RU" sz="3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4E4A4912-BC85-42FE-8154-1CD73B7E8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46C0FB-427B-4FA2-90AA-33994F998141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16-bet, 4-masala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22A3D874-FA73-4324-AF79-3CD1BEE49AD7}"/>
              </a:ext>
            </a:extLst>
          </p:cNvPr>
          <p:cNvSpPr/>
          <p:nvPr/>
        </p:nvSpPr>
        <p:spPr>
          <a:xfrm>
            <a:off x="815926" y="2869808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F74C3485-1CD7-41B0-A53B-B9E3488F5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01" t="50949"/>
          <a:stretch/>
        </p:blipFill>
        <p:spPr bwMode="auto">
          <a:xfrm>
            <a:off x="675416" y="2560318"/>
            <a:ext cx="114400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5EC37A56-E93C-4057-8763-B6A58CE91703}"/>
              </a:ext>
            </a:extLst>
          </p:cNvPr>
          <p:cNvSpPr/>
          <p:nvPr/>
        </p:nvSpPr>
        <p:spPr>
          <a:xfrm>
            <a:off x="1896793" y="2832294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D82DA40-3D30-46E9-8CF5-54CDC92E5287}"/>
              </a:ext>
            </a:extLst>
          </p:cNvPr>
          <p:cNvSpPr/>
          <p:nvPr/>
        </p:nvSpPr>
        <p:spPr>
          <a:xfrm>
            <a:off x="2963589" y="2832294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2B211F0-656E-4A0B-A3F7-89DA77EDCF19}"/>
              </a:ext>
            </a:extLst>
          </p:cNvPr>
          <p:cNvSpPr/>
          <p:nvPr/>
        </p:nvSpPr>
        <p:spPr>
          <a:xfrm>
            <a:off x="4470799" y="2832294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8190F22A-4ACD-45A8-9DBD-3182B33E7EA6}"/>
              </a:ext>
            </a:extLst>
          </p:cNvPr>
          <p:cNvSpPr/>
          <p:nvPr/>
        </p:nvSpPr>
        <p:spPr>
          <a:xfrm>
            <a:off x="5551666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0BCC955-5BCB-4016-98CA-0A5D79108F66}"/>
              </a:ext>
            </a:extLst>
          </p:cNvPr>
          <p:cNvSpPr/>
          <p:nvPr/>
        </p:nvSpPr>
        <p:spPr>
          <a:xfrm>
            <a:off x="6618462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0F4D3D6-CD7B-4E93-AFDF-4FE0F340A393}"/>
              </a:ext>
            </a:extLst>
          </p:cNvPr>
          <p:cNvSpPr/>
          <p:nvPr/>
        </p:nvSpPr>
        <p:spPr>
          <a:xfrm>
            <a:off x="8297218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F168CBA-B203-4BC5-BAFD-54C74CF1DE17}"/>
              </a:ext>
            </a:extLst>
          </p:cNvPr>
          <p:cNvSpPr/>
          <p:nvPr/>
        </p:nvSpPr>
        <p:spPr>
          <a:xfrm>
            <a:off x="9378085" y="2757266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12">
            <a:extLst>
              <a:ext uri="{FF2B5EF4-FFF2-40B4-BE49-F238E27FC236}">
                <a16:creationId xmlns:a16="http://schemas.microsoft.com/office/drawing/2014/main" id="{FF7C6646-8628-42F2-A317-E26587319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8335902" y="2482042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6E08E308-DB12-4B28-BEE2-AA18687DB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678" r="52921"/>
          <a:stretch/>
        </p:blipFill>
        <p:spPr bwMode="auto">
          <a:xfrm>
            <a:off x="4509482" y="2397501"/>
            <a:ext cx="98942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CED95113-F946-4C3A-8A01-EC7D042B4A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01" t="50949"/>
          <a:stretch/>
        </p:blipFill>
        <p:spPr bwMode="auto">
          <a:xfrm>
            <a:off x="1780896" y="2510043"/>
            <a:ext cx="114400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6B51D248-0C53-4AAB-BD26-B334353CB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01" t="50949"/>
          <a:stretch/>
        </p:blipFill>
        <p:spPr bwMode="auto">
          <a:xfrm>
            <a:off x="2893334" y="2500665"/>
            <a:ext cx="114400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7C757D0B-FC83-46AA-A2BF-292601AB13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678" r="52921"/>
          <a:stretch/>
        </p:blipFill>
        <p:spPr bwMode="auto">
          <a:xfrm>
            <a:off x="6702864" y="2363369"/>
            <a:ext cx="98942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B84C8AB6-9F8A-4DA2-8083-777D780CA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678" r="52921"/>
          <a:stretch/>
        </p:blipFill>
        <p:spPr bwMode="auto">
          <a:xfrm>
            <a:off x="5617319" y="2456905"/>
            <a:ext cx="989429" cy="7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>
            <a:extLst>
              <a:ext uri="{FF2B5EF4-FFF2-40B4-BE49-F238E27FC236}">
                <a16:creationId xmlns:a16="http://schemas.microsoft.com/office/drawing/2014/main" id="{BF771F70-BC2B-4432-8D43-72A59A7C1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9434208" y="2482042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id="{EC0332D9-3DE8-4D16-82FF-76811DCC33A0}"/>
              </a:ext>
            </a:extLst>
          </p:cNvPr>
          <p:cNvSpPr/>
          <p:nvPr/>
        </p:nvSpPr>
        <p:spPr>
          <a:xfrm>
            <a:off x="10456814" y="2794780"/>
            <a:ext cx="989428" cy="1017564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12">
            <a:extLst>
              <a:ext uri="{FF2B5EF4-FFF2-40B4-BE49-F238E27FC236}">
                <a16:creationId xmlns:a16="http://schemas.microsoft.com/office/drawing/2014/main" id="{08E17D91-E3E3-427E-8D3C-8D5440DBB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95" l="109" r="100000">
                        <a14:foregroundMark x1="67174" y1="12533" x2="86630" y2="19843"/>
                        <a14:foregroundMark x1="65326" y1="64883" x2="92935" y2="70104"/>
                        <a14:foregroundMark x1="5217" y1="62141" x2="33043" y2="66319"/>
                        <a14:foregroundMark x1="29674" y1="66710" x2="29783" y2="88773"/>
                        <a14:foregroundMark x1="8152" y1="68146" x2="14783" y2="79243"/>
                        <a14:foregroundMark x1="17826" y1="80157" x2="10978" y2="90078"/>
                        <a14:foregroundMark x1="76087" y1="78982" x2="68043" y2="91645"/>
                        <a14:foregroundMark x1="82391" y1="76110" x2="90109" y2="91123"/>
                        <a14:foregroundMark x1="85435" y1="66057" x2="95326" y2="59661"/>
                        <a14:foregroundMark x1="60217" y1="61097" x2="70761" y2="74674"/>
                        <a14:foregroundMark x1="90435" y1="69582" x2="96413" y2="76371"/>
                        <a14:foregroundMark x1="63152" y1="91253" x2="70978" y2="89817"/>
                        <a14:foregroundMark x1="70109" y1="92559" x2="69891" y2="98303"/>
                        <a14:foregroundMark x1="90109" y1="90731" x2="95217" y2="93081"/>
                        <a14:foregroundMark x1="64783" y1="11227" x2="98152" y2="10836"/>
                        <a14:foregroundMark x1="81848" y1="16057" x2="88696" y2="36945"/>
                        <a14:foregroundMark x1="90978" y1="11227" x2="70652" y2="37337"/>
                        <a14:foregroundMark x1="61739" y1="4047" x2="62391" y2="25587"/>
                        <a14:foregroundMark x1="95870" y1="5483" x2="98587" y2="23368"/>
                        <a14:foregroundMark x1="96196" y1="5352" x2="91630" y2="21149"/>
                        <a14:foregroundMark x1="91957" y1="6919" x2="65978" y2="13316"/>
                        <a14:foregroundMark x1="62391" y1="3264" x2="71630" y2="21802"/>
                        <a14:foregroundMark x1="65543" y1="4047" x2="77065" y2="10052"/>
                        <a14:foregroundMark x1="77065" y1="23629" x2="65326" y2="38381"/>
                        <a14:foregroundMark x1="76739" y1="20757" x2="63261" y2="35509"/>
                        <a14:foregroundMark x1="85870" y1="23629" x2="96196" y2="36554"/>
                        <a14:foregroundMark x1="81087" y1="23368" x2="87826" y2="43864"/>
                        <a14:foregroundMark x1="75109" y1="31854" x2="69130" y2="44256"/>
                        <a14:foregroundMark x1="1957" y1="66449" x2="31848" y2="70627"/>
                        <a14:foregroundMark x1="38152" y1="58486" x2="40870" y2="74935"/>
                        <a14:foregroundMark x1="24022" y1="78198" x2="30652" y2="90470"/>
                        <a14:foregroundMark x1="64457" y1="58094" x2="61522" y2="77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15" b="50677"/>
          <a:stretch/>
        </p:blipFill>
        <p:spPr bwMode="auto">
          <a:xfrm>
            <a:off x="10510741" y="2515769"/>
            <a:ext cx="989428" cy="6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CE2D4C-1013-44DC-A064-698A198DE165}"/>
              </a:ext>
            </a:extLst>
          </p:cNvPr>
          <p:cNvSpPr txBox="1"/>
          <p:nvPr/>
        </p:nvSpPr>
        <p:spPr>
          <a:xfrm>
            <a:off x="587500" y="927809"/>
            <a:ext cx="10625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Namunaga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3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>
            <a:extLst>
              <a:ext uri="{FF2B5EF4-FFF2-40B4-BE49-F238E27FC236}">
                <a16:creationId xmlns:a16="http://schemas.microsoft.com/office/drawing/2014/main" id="{DB4FF2E2-3F0B-430F-AC60-14DF86A9D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4388321" y="46792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16-bet,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2124222" y="1227779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birlikka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47BE28-3A6E-4A5A-8C0B-2E5F006545F8}"/>
              </a:ext>
            </a:extLst>
          </p:cNvPr>
          <p:cNvSpPr txBox="1"/>
          <p:nvPr/>
        </p:nvSpPr>
        <p:spPr>
          <a:xfrm>
            <a:off x="588499" y="1987631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= 1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7A1E8D-7015-418F-9933-0E444462FBCE}"/>
              </a:ext>
            </a:extLst>
          </p:cNvPr>
          <p:cNvSpPr txBox="1"/>
          <p:nvPr/>
        </p:nvSpPr>
        <p:spPr>
          <a:xfrm>
            <a:off x="588499" y="2750788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 = 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579EB4-70BA-47BB-BA70-CD25153AD8B9}"/>
              </a:ext>
            </a:extLst>
          </p:cNvPr>
          <p:cNvSpPr/>
          <p:nvPr/>
        </p:nvSpPr>
        <p:spPr>
          <a:xfrm>
            <a:off x="1616220" y="2810019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F6BB0BC-98F7-453C-A286-93034EEAC6F5}"/>
              </a:ext>
            </a:extLst>
          </p:cNvPr>
          <p:cNvSpPr/>
          <p:nvPr/>
        </p:nvSpPr>
        <p:spPr>
          <a:xfrm>
            <a:off x="1616219" y="2754403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CB24560-3FB1-4020-BAFC-C9948E188B72}"/>
              </a:ext>
            </a:extLst>
          </p:cNvPr>
          <p:cNvSpPr/>
          <p:nvPr/>
        </p:nvSpPr>
        <p:spPr>
          <a:xfrm>
            <a:off x="4835377" y="2869807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084C83B-0E0D-4FC0-94B8-844759541460}"/>
              </a:ext>
            </a:extLst>
          </p:cNvPr>
          <p:cNvSpPr/>
          <p:nvPr/>
        </p:nvSpPr>
        <p:spPr>
          <a:xfrm>
            <a:off x="4835376" y="2841999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249D22-24E4-435D-A243-1A5984740276}"/>
              </a:ext>
            </a:extLst>
          </p:cNvPr>
          <p:cNvSpPr txBox="1"/>
          <p:nvPr/>
        </p:nvSpPr>
        <p:spPr>
          <a:xfrm>
            <a:off x="588499" y="3513945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= 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0E02A2E-F17C-4619-9513-6FD4800B4254}"/>
              </a:ext>
            </a:extLst>
          </p:cNvPr>
          <p:cNvSpPr/>
          <p:nvPr/>
        </p:nvSpPr>
        <p:spPr>
          <a:xfrm>
            <a:off x="1616220" y="3573176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3C0FDFB-2EC1-43A2-A7AA-E4482F0C991E}"/>
              </a:ext>
            </a:extLst>
          </p:cNvPr>
          <p:cNvSpPr/>
          <p:nvPr/>
        </p:nvSpPr>
        <p:spPr>
          <a:xfrm>
            <a:off x="1616219" y="3535343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8786C0F-AEE7-44EA-85DA-7384B756DCF3}"/>
              </a:ext>
            </a:extLst>
          </p:cNvPr>
          <p:cNvSpPr/>
          <p:nvPr/>
        </p:nvSpPr>
        <p:spPr>
          <a:xfrm>
            <a:off x="4835377" y="3632964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D41923F-122C-4DAA-A4F9-8E60AD07CF0C}"/>
              </a:ext>
            </a:extLst>
          </p:cNvPr>
          <p:cNvSpPr/>
          <p:nvPr/>
        </p:nvSpPr>
        <p:spPr>
          <a:xfrm>
            <a:off x="4835376" y="3633489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2F0A28-7B48-4B0A-8C4E-DB518CA82CBB}"/>
              </a:ext>
            </a:extLst>
          </p:cNvPr>
          <p:cNvSpPr txBox="1"/>
          <p:nvPr/>
        </p:nvSpPr>
        <p:spPr>
          <a:xfrm>
            <a:off x="2853396" y="4240252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= 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E961E5B-EB70-4B6C-878F-4D11C4724A4E}"/>
              </a:ext>
            </a:extLst>
          </p:cNvPr>
          <p:cNvSpPr/>
          <p:nvPr/>
        </p:nvSpPr>
        <p:spPr>
          <a:xfrm>
            <a:off x="3881117" y="4299483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DCA2F61-FC89-4C5C-BABC-AEFC5B8D18BC}"/>
              </a:ext>
            </a:extLst>
          </p:cNvPr>
          <p:cNvSpPr/>
          <p:nvPr/>
        </p:nvSpPr>
        <p:spPr>
          <a:xfrm>
            <a:off x="3881116" y="4239695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065EAC1-55F2-40D7-AA16-A7C55D69B458}"/>
              </a:ext>
            </a:extLst>
          </p:cNvPr>
          <p:cNvSpPr/>
          <p:nvPr/>
        </p:nvSpPr>
        <p:spPr>
          <a:xfrm>
            <a:off x="7100274" y="4359271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1ED1715C-7CCF-4BB1-AEFC-B3F6BF35752E}"/>
              </a:ext>
            </a:extLst>
          </p:cNvPr>
          <p:cNvSpPr/>
          <p:nvPr/>
        </p:nvSpPr>
        <p:spPr>
          <a:xfrm>
            <a:off x="7100273" y="4359271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AF9F8F-8234-49B0-988E-7D11B47D0AC6}"/>
              </a:ext>
            </a:extLst>
          </p:cNvPr>
          <p:cNvSpPr txBox="1"/>
          <p:nvPr/>
        </p:nvSpPr>
        <p:spPr>
          <a:xfrm>
            <a:off x="2853396" y="5005602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= 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      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78B6B88-E3BC-4135-844C-10A98F3EC888}"/>
              </a:ext>
            </a:extLst>
          </p:cNvPr>
          <p:cNvSpPr/>
          <p:nvPr/>
        </p:nvSpPr>
        <p:spPr>
          <a:xfrm>
            <a:off x="3881117" y="5064833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E63EC7C-1325-4BB1-A348-50BBEFC1078D}"/>
              </a:ext>
            </a:extLst>
          </p:cNvPr>
          <p:cNvSpPr/>
          <p:nvPr/>
        </p:nvSpPr>
        <p:spPr>
          <a:xfrm>
            <a:off x="3881116" y="5037025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9C94C1D-DCB2-4E31-9D06-919A4CC9BE83}"/>
              </a:ext>
            </a:extLst>
          </p:cNvPr>
          <p:cNvSpPr/>
          <p:nvPr/>
        </p:nvSpPr>
        <p:spPr>
          <a:xfrm>
            <a:off x="7100274" y="5124621"/>
            <a:ext cx="745587" cy="52731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118A212-9E22-42F1-8197-882330DDA66F}"/>
              </a:ext>
            </a:extLst>
          </p:cNvPr>
          <p:cNvSpPr/>
          <p:nvPr/>
        </p:nvSpPr>
        <p:spPr>
          <a:xfrm>
            <a:off x="7100273" y="5124621"/>
            <a:ext cx="745587" cy="582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8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6" grpId="0" animBg="1"/>
      <p:bldP spid="28" grpId="0" animBg="1"/>
      <p:bldP spid="31" grpId="0" animBg="1"/>
      <p:bldP spid="33" grpId="0" animBg="1"/>
      <p:bldP spid="36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700996" y="2082018"/>
            <a:ext cx="769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(15-bet)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8AC9869-95B5-401C-9654-B06A74D49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6096000" y="183259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5779423" y="3437354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>
            <a:extLst>
              <a:ext uri="{FF2B5EF4-FFF2-40B4-BE49-F238E27FC236}">
                <a16:creationId xmlns:a16="http://schemas.microsoft.com/office/drawing/2014/main" id="{A0209A4D-97F4-4BF6-825E-F4574D65D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3FD4D3-9626-41A8-9718-A5A9BE332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778" y="2974437"/>
            <a:ext cx="7576566" cy="6972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CE4DB2-A10C-4DA1-A652-8796FD990F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7633" r="12420"/>
          <a:stretch/>
        </p:blipFill>
        <p:spPr>
          <a:xfrm>
            <a:off x="7990449" y="2974437"/>
            <a:ext cx="3784209" cy="69723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130FD7-ED95-4746-807C-DF8D4BA39AC1}"/>
              </a:ext>
            </a:extLst>
          </p:cNvPr>
          <p:cNvSpPr/>
          <p:nvPr/>
        </p:nvSpPr>
        <p:spPr>
          <a:xfrm>
            <a:off x="501750" y="3550319"/>
            <a:ext cx="5437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54B3AD-8282-4012-BB64-BF69B301A602}"/>
              </a:ext>
            </a:extLst>
          </p:cNvPr>
          <p:cNvSpPr/>
          <p:nvPr/>
        </p:nvSpPr>
        <p:spPr>
          <a:xfrm>
            <a:off x="1169518" y="3550319"/>
            <a:ext cx="5437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215B72-AF4C-47E4-9EC3-69C6DC67A1BB}"/>
              </a:ext>
            </a:extLst>
          </p:cNvPr>
          <p:cNvSpPr/>
          <p:nvPr/>
        </p:nvSpPr>
        <p:spPr>
          <a:xfrm>
            <a:off x="2287907" y="3550319"/>
            <a:ext cx="5437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62E643-F12D-4430-91EB-808398A83323}"/>
              </a:ext>
            </a:extLst>
          </p:cNvPr>
          <p:cNvSpPr/>
          <p:nvPr/>
        </p:nvSpPr>
        <p:spPr>
          <a:xfrm>
            <a:off x="4142191" y="3671667"/>
            <a:ext cx="5437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A2355C0-56D6-47A9-811E-8E169E87ADD2}"/>
              </a:ext>
            </a:extLst>
          </p:cNvPr>
          <p:cNvSpPr/>
          <p:nvPr/>
        </p:nvSpPr>
        <p:spPr>
          <a:xfrm>
            <a:off x="5017776" y="3671667"/>
            <a:ext cx="5437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F3898C-EF59-435D-8174-056AB48A9744}"/>
              </a:ext>
            </a:extLst>
          </p:cNvPr>
          <p:cNvSpPr/>
          <p:nvPr/>
        </p:nvSpPr>
        <p:spPr>
          <a:xfrm>
            <a:off x="5900212" y="3671667"/>
            <a:ext cx="5437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CFDA956-237F-473C-A8F5-436157B01984}"/>
              </a:ext>
            </a:extLst>
          </p:cNvPr>
          <p:cNvSpPr/>
          <p:nvPr/>
        </p:nvSpPr>
        <p:spPr>
          <a:xfrm>
            <a:off x="7718579" y="3671667"/>
            <a:ext cx="5437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FBADA15-CD51-4BA3-932B-F38084DA00CE}"/>
              </a:ext>
            </a:extLst>
          </p:cNvPr>
          <p:cNvSpPr/>
          <p:nvPr/>
        </p:nvSpPr>
        <p:spPr>
          <a:xfrm>
            <a:off x="9536946" y="3671667"/>
            <a:ext cx="6174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FD66DF6-1640-438A-ACFA-89347D9C452E}"/>
              </a:ext>
            </a:extLst>
          </p:cNvPr>
          <p:cNvSpPr/>
          <p:nvPr/>
        </p:nvSpPr>
        <p:spPr>
          <a:xfrm>
            <a:off x="11322151" y="3671667"/>
            <a:ext cx="6174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28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: изогнутая вниз 14">
            <a:extLst>
              <a:ext uri="{FF2B5EF4-FFF2-40B4-BE49-F238E27FC236}">
                <a16:creationId xmlns:a16="http://schemas.microsoft.com/office/drawing/2014/main" id="{E377B059-C9E6-4506-B777-091D35187E14}"/>
              </a:ext>
            </a:extLst>
          </p:cNvPr>
          <p:cNvSpPr/>
          <p:nvPr/>
        </p:nvSpPr>
        <p:spPr>
          <a:xfrm>
            <a:off x="1457281" y="2573655"/>
            <a:ext cx="3958781" cy="57479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BD0A6A3-69B8-4599-9BB7-8BD83F4663A8}"/>
              </a:ext>
            </a:extLst>
          </p:cNvPr>
          <p:cNvSpPr/>
          <p:nvPr/>
        </p:nvSpPr>
        <p:spPr>
          <a:xfrm>
            <a:off x="2831647" y="2192005"/>
            <a:ext cx="1795565" cy="605086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+ 21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325E57-DF9D-4893-B9CB-FA49A0BD6293}"/>
              </a:ext>
            </a:extLst>
          </p:cNvPr>
          <p:cNvSpPr txBox="1"/>
          <p:nvPr/>
        </p:nvSpPr>
        <p:spPr>
          <a:xfrm>
            <a:off x="3467033" y="4194887"/>
            <a:ext cx="2046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+ 21 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11662A-663C-49EE-AB8B-215A4D826089}"/>
              </a:ext>
            </a:extLst>
          </p:cNvPr>
          <p:cNvSpPr txBox="1"/>
          <p:nvPr/>
        </p:nvSpPr>
        <p:spPr>
          <a:xfrm>
            <a:off x="5382542" y="4194886"/>
            <a:ext cx="715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0431FC-3557-4586-8BC5-3F3CB31A2646}"/>
              </a:ext>
            </a:extLst>
          </p:cNvPr>
          <p:cNvSpPr txBox="1"/>
          <p:nvPr/>
        </p:nvSpPr>
        <p:spPr>
          <a:xfrm>
            <a:off x="1169518" y="937165"/>
            <a:ext cx="888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nurida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ifodalaymiz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761705A-9C04-423E-9DE8-460937FE3B73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15-bet,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460627-6012-404A-B58D-41315940A8F7}"/>
              </a:ext>
            </a:extLst>
          </p:cNvPr>
          <p:cNvSpPr txBox="1"/>
          <p:nvPr/>
        </p:nvSpPr>
        <p:spPr>
          <a:xfrm>
            <a:off x="3521404" y="4841217"/>
            <a:ext cx="2046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+ 5 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: изогнутая вниз 22">
            <a:extLst>
              <a:ext uri="{FF2B5EF4-FFF2-40B4-BE49-F238E27FC236}">
                <a16:creationId xmlns:a16="http://schemas.microsoft.com/office/drawing/2014/main" id="{E18CB8B2-04C7-4316-B1CB-D99E1C62828A}"/>
              </a:ext>
            </a:extLst>
          </p:cNvPr>
          <p:cNvSpPr/>
          <p:nvPr/>
        </p:nvSpPr>
        <p:spPr>
          <a:xfrm>
            <a:off x="8326372" y="2797091"/>
            <a:ext cx="1033981" cy="351356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1D9E08-C6D0-4E7A-9ED0-3952551C6564}"/>
              </a:ext>
            </a:extLst>
          </p:cNvPr>
          <p:cNvSpPr txBox="1"/>
          <p:nvPr/>
        </p:nvSpPr>
        <p:spPr>
          <a:xfrm>
            <a:off x="5307561" y="4841216"/>
            <a:ext cx="715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15686F-187E-49F7-8077-61D50A7A5F88}"/>
              </a:ext>
            </a:extLst>
          </p:cNvPr>
          <p:cNvSpPr txBox="1"/>
          <p:nvPr/>
        </p:nvSpPr>
        <p:spPr>
          <a:xfrm>
            <a:off x="3468737" y="5487547"/>
            <a:ext cx="2046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+ 22 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: изогнутая вниз 26">
            <a:extLst>
              <a:ext uri="{FF2B5EF4-FFF2-40B4-BE49-F238E27FC236}">
                <a16:creationId xmlns:a16="http://schemas.microsoft.com/office/drawing/2014/main" id="{FB43FE6A-087E-4BBF-AB4C-DC8910693AEA}"/>
              </a:ext>
            </a:extLst>
          </p:cNvPr>
          <p:cNvSpPr/>
          <p:nvPr/>
        </p:nvSpPr>
        <p:spPr>
          <a:xfrm>
            <a:off x="5492639" y="2263547"/>
            <a:ext cx="4084071" cy="898561"/>
          </a:xfrm>
          <a:prstGeom prst="curvedDownArrow">
            <a:avLst>
              <a:gd name="adj1" fmla="val 0"/>
              <a:gd name="adj2" fmla="val 42163"/>
              <a:gd name="adj3" fmla="val 12977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1A803F-8D7C-4639-9EDE-993223137CC1}"/>
              </a:ext>
            </a:extLst>
          </p:cNvPr>
          <p:cNvSpPr txBox="1"/>
          <p:nvPr/>
        </p:nvSpPr>
        <p:spPr>
          <a:xfrm>
            <a:off x="5304439" y="5487546"/>
            <a:ext cx="715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0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  <p:bldP spid="21" grpId="0"/>
      <p:bldP spid="23" grpId="0" animBg="1"/>
      <p:bldP spid="24" grpId="0"/>
      <p:bldP spid="25" grpId="0"/>
      <p:bldP spid="27" grpId="0" animBg="1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86069554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>
            <a:extLst>
              <a:ext uri="{FF2B5EF4-FFF2-40B4-BE49-F238E27FC236}">
                <a16:creationId xmlns:a16="http://schemas.microsoft.com/office/drawing/2014/main" id="{8AD6DE76-7FE1-4693-AD29-17D6FC416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489955-4762-4208-A45E-123235E9C79C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15-bet, 1-misol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A7044-49D3-451E-852B-BF8B6150E4AD}"/>
              </a:ext>
            </a:extLst>
          </p:cNvPr>
          <p:cNvSpPr txBox="1"/>
          <p:nvPr/>
        </p:nvSpPr>
        <p:spPr>
          <a:xfrm>
            <a:off x="1800665" y="1298120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Sonlarda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63 Sticks | ClipArt ETC">
            <a:extLst>
              <a:ext uri="{FF2B5EF4-FFF2-40B4-BE49-F238E27FC236}">
                <a16:creationId xmlns:a16="http://schemas.microsoft.com/office/drawing/2014/main" id="{E283BFED-2766-47E0-9AD7-79747BB33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91" y="1969951"/>
            <a:ext cx="4314702" cy="313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D6F2779C-24C4-4B03-971C-3F0F40320895}"/>
              </a:ext>
            </a:extLst>
          </p:cNvPr>
          <p:cNvSpPr/>
          <p:nvPr/>
        </p:nvSpPr>
        <p:spPr>
          <a:xfrm>
            <a:off x="8088923" y="2208628"/>
            <a:ext cx="2067895" cy="12203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ru-R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5BBDB6F-8181-4F53-ACCE-07AB1365AC6A}"/>
              </a:ext>
            </a:extLst>
          </p:cNvPr>
          <p:cNvCxnSpPr>
            <a:cxnSpLocks/>
            <a:stCxn id="4" idx="3"/>
            <a:endCxn id="8" idx="0"/>
          </p:cNvCxnSpPr>
          <p:nvPr/>
        </p:nvCxnSpPr>
        <p:spPr>
          <a:xfrm flipH="1">
            <a:off x="7331022" y="3250281"/>
            <a:ext cx="1060737" cy="7308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034CBBE7-D067-4EFB-9A54-E2B99D3F14CB}"/>
              </a:ext>
            </a:extLst>
          </p:cNvPr>
          <p:cNvSpPr/>
          <p:nvPr/>
        </p:nvSpPr>
        <p:spPr>
          <a:xfrm>
            <a:off x="6573120" y="3981157"/>
            <a:ext cx="1515804" cy="10416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0050011-1792-47F4-839E-EB23B3352868}"/>
              </a:ext>
            </a:extLst>
          </p:cNvPr>
          <p:cNvSpPr/>
          <p:nvPr/>
        </p:nvSpPr>
        <p:spPr>
          <a:xfrm>
            <a:off x="9899348" y="4093057"/>
            <a:ext cx="1515804" cy="10416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94F9BA7-17B8-499F-A7F8-C1F7899500A3}"/>
              </a:ext>
            </a:extLst>
          </p:cNvPr>
          <p:cNvCxnSpPr>
            <a:stCxn id="4" idx="5"/>
            <a:endCxn id="9" idx="0"/>
          </p:cNvCxnSpPr>
          <p:nvPr/>
        </p:nvCxnSpPr>
        <p:spPr>
          <a:xfrm>
            <a:off x="9853982" y="3250281"/>
            <a:ext cx="803268" cy="8427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643E8A-B3DA-4210-8060-9407D1347984}"/>
              </a:ext>
            </a:extLst>
          </p:cNvPr>
          <p:cNvSpPr txBox="1"/>
          <p:nvPr/>
        </p:nvSpPr>
        <p:spPr>
          <a:xfrm>
            <a:off x="2389382" y="5559880"/>
            <a:ext cx="19294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1BCFE40-EC76-4BBA-B3DF-00934257F5DC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4318782" y="5880296"/>
            <a:ext cx="1392701" cy="275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79C7580-104C-4773-A923-F043167C43A4}"/>
              </a:ext>
            </a:extLst>
          </p:cNvPr>
          <p:cNvSpPr txBox="1"/>
          <p:nvPr/>
        </p:nvSpPr>
        <p:spPr>
          <a:xfrm>
            <a:off x="5711483" y="5550668"/>
            <a:ext cx="3938954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56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>
            <a:extLst>
              <a:ext uri="{FF2B5EF4-FFF2-40B4-BE49-F238E27FC236}">
                <a16:creationId xmlns:a16="http://schemas.microsoft.com/office/drawing/2014/main" id="{B41D2911-691A-4A5F-8AC8-BD13CAC8F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489955-4762-4208-A45E-123235E9C79C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15-bet, 1-misol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6F2779C-24C4-4B03-971C-3F0F40320895}"/>
              </a:ext>
            </a:extLst>
          </p:cNvPr>
          <p:cNvSpPr/>
          <p:nvPr/>
        </p:nvSpPr>
        <p:spPr>
          <a:xfrm>
            <a:off x="1927274" y="1698035"/>
            <a:ext cx="2067895" cy="12203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5BBDB6F-8181-4F53-ACCE-07AB1365AC6A}"/>
              </a:ext>
            </a:extLst>
          </p:cNvPr>
          <p:cNvCxnSpPr>
            <a:cxnSpLocks/>
            <a:stCxn id="4" idx="3"/>
            <a:endCxn id="8" idx="0"/>
          </p:cNvCxnSpPr>
          <p:nvPr/>
        </p:nvCxnSpPr>
        <p:spPr>
          <a:xfrm flipH="1">
            <a:off x="1169373" y="2739688"/>
            <a:ext cx="1060737" cy="7308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034CBBE7-D067-4EFB-9A54-E2B99D3F14CB}"/>
              </a:ext>
            </a:extLst>
          </p:cNvPr>
          <p:cNvSpPr/>
          <p:nvPr/>
        </p:nvSpPr>
        <p:spPr>
          <a:xfrm>
            <a:off x="411471" y="3470564"/>
            <a:ext cx="1515804" cy="10416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0050011-1792-47F4-839E-EB23B3352868}"/>
              </a:ext>
            </a:extLst>
          </p:cNvPr>
          <p:cNvSpPr/>
          <p:nvPr/>
        </p:nvSpPr>
        <p:spPr>
          <a:xfrm>
            <a:off x="3892443" y="3446875"/>
            <a:ext cx="1515804" cy="10416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94F9BA7-17B8-499F-A7F8-C1F7899500A3}"/>
              </a:ext>
            </a:extLst>
          </p:cNvPr>
          <p:cNvCxnSpPr>
            <a:stCxn id="4" idx="5"/>
            <a:endCxn id="9" idx="0"/>
          </p:cNvCxnSpPr>
          <p:nvPr/>
        </p:nvCxnSpPr>
        <p:spPr>
          <a:xfrm>
            <a:off x="3692333" y="2739688"/>
            <a:ext cx="958012" cy="7071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643E8A-B3DA-4210-8060-9407D1347984}"/>
              </a:ext>
            </a:extLst>
          </p:cNvPr>
          <p:cNvSpPr txBox="1"/>
          <p:nvPr/>
        </p:nvSpPr>
        <p:spPr>
          <a:xfrm>
            <a:off x="2624908" y="4457544"/>
            <a:ext cx="1929400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9C7580-104C-4773-A923-F043167C43A4}"/>
              </a:ext>
            </a:extLst>
          </p:cNvPr>
          <p:cNvSpPr txBox="1"/>
          <p:nvPr/>
        </p:nvSpPr>
        <p:spPr>
          <a:xfrm>
            <a:off x="3030469" y="5388628"/>
            <a:ext cx="3938954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7F03E38E-D593-449C-8D1B-F3516A162D13}"/>
              </a:ext>
            </a:extLst>
          </p:cNvPr>
          <p:cNvSpPr/>
          <p:nvPr/>
        </p:nvSpPr>
        <p:spPr>
          <a:xfrm>
            <a:off x="7634579" y="1519316"/>
            <a:ext cx="2067895" cy="12203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B7204E6-BD14-4B49-B6ED-CB240F35AEA2}"/>
              </a:ext>
            </a:extLst>
          </p:cNvPr>
          <p:cNvCxnSpPr>
            <a:cxnSpLocks/>
            <a:stCxn id="21" idx="3"/>
            <a:endCxn id="25" idx="0"/>
          </p:cNvCxnSpPr>
          <p:nvPr/>
        </p:nvCxnSpPr>
        <p:spPr>
          <a:xfrm flipH="1">
            <a:off x="6876678" y="2560969"/>
            <a:ext cx="1060737" cy="7308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AD99A8D5-F23B-4394-A058-2FB2D6888876}"/>
              </a:ext>
            </a:extLst>
          </p:cNvPr>
          <p:cNvSpPr/>
          <p:nvPr/>
        </p:nvSpPr>
        <p:spPr>
          <a:xfrm>
            <a:off x="6118776" y="3291845"/>
            <a:ext cx="1515804" cy="10416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5586D1B8-3204-419E-B112-2152B2DBA35D}"/>
              </a:ext>
            </a:extLst>
          </p:cNvPr>
          <p:cNvSpPr/>
          <p:nvPr/>
        </p:nvSpPr>
        <p:spPr>
          <a:xfrm>
            <a:off x="9599748" y="3268156"/>
            <a:ext cx="1515804" cy="10416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5B03AED-842F-4D82-AAE9-9C75FBB8B762}"/>
              </a:ext>
            </a:extLst>
          </p:cNvPr>
          <p:cNvCxnSpPr>
            <a:stCxn id="21" idx="5"/>
            <a:endCxn id="26" idx="0"/>
          </p:cNvCxnSpPr>
          <p:nvPr/>
        </p:nvCxnSpPr>
        <p:spPr>
          <a:xfrm>
            <a:off x="9399638" y="2560969"/>
            <a:ext cx="958012" cy="7071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5B230D9-7ACA-4C08-A50F-A09B76B31527}"/>
              </a:ext>
            </a:extLst>
          </p:cNvPr>
          <p:cNvSpPr txBox="1"/>
          <p:nvPr/>
        </p:nvSpPr>
        <p:spPr>
          <a:xfrm>
            <a:off x="7773074" y="4515111"/>
            <a:ext cx="19294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8C3C35-7791-44DC-ABBE-5D443B85DEE8}"/>
              </a:ext>
            </a:extLst>
          </p:cNvPr>
          <p:cNvSpPr txBox="1"/>
          <p:nvPr/>
        </p:nvSpPr>
        <p:spPr>
          <a:xfrm>
            <a:off x="8800453" y="5213791"/>
            <a:ext cx="2663298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Соединитель: уступ 29">
            <a:extLst>
              <a:ext uri="{FF2B5EF4-FFF2-40B4-BE49-F238E27FC236}">
                <a16:creationId xmlns:a16="http://schemas.microsoft.com/office/drawing/2014/main" id="{A4DFA322-313E-49C6-A815-7756DC1F4FF8}"/>
              </a:ext>
            </a:extLst>
          </p:cNvPr>
          <p:cNvCxnSpPr>
            <a:cxnSpLocks/>
          </p:cNvCxnSpPr>
          <p:nvPr/>
        </p:nvCxnSpPr>
        <p:spPr>
          <a:xfrm>
            <a:off x="7773074" y="5161442"/>
            <a:ext cx="989528" cy="285711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4C043FF-EC1E-4980-9710-39194DF850FE}"/>
              </a:ext>
            </a:extLst>
          </p:cNvPr>
          <p:cNvCxnSpPr/>
          <p:nvPr/>
        </p:nvCxnSpPr>
        <p:spPr>
          <a:xfrm>
            <a:off x="3589608" y="5042319"/>
            <a:ext cx="0" cy="4048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16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6" grpId="0" animBg="1"/>
      <p:bldP spid="23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FC304A29-4895-475A-82DE-524C8AC6C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914F06-95A6-4F25-A5EC-4FC1A3DA9607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15-bet, 2-misol</a:t>
            </a:r>
            <a:endParaRPr lang="ru-RU" sz="3600" dirty="0">
              <a:solidFill>
                <a:srgbClr val="00B05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0036578-DBFB-4429-B8BE-159C178E6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970955"/>
              </p:ext>
            </p:extLst>
          </p:nvPr>
        </p:nvGraphicFramePr>
        <p:xfrm>
          <a:off x="579243" y="1924585"/>
          <a:ext cx="11083105" cy="24764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6119">
                  <a:extLst>
                    <a:ext uri="{9D8B030D-6E8A-4147-A177-3AD203B41FA5}">
                      <a16:colId xmlns:a16="http://schemas.microsoft.com/office/drawing/2014/main" val="1317872250"/>
                    </a:ext>
                  </a:extLst>
                </a:gridCol>
                <a:gridCol w="2202707">
                  <a:extLst>
                    <a:ext uri="{9D8B030D-6E8A-4147-A177-3AD203B41FA5}">
                      <a16:colId xmlns:a16="http://schemas.microsoft.com/office/drawing/2014/main" val="3876939594"/>
                    </a:ext>
                  </a:extLst>
                </a:gridCol>
                <a:gridCol w="2585933">
                  <a:extLst>
                    <a:ext uri="{9D8B030D-6E8A-4147-A177-3AD203B41FA5}">
                      <a16:colId xmlns:a16="http://schemas.microsoft.com/office/drawing/2014/main" val="3976925112"/>
                    </a:ext>
                  </a:extLst>
                </a:gridCol>
                <a:gridCol w="2489869">
                  <a:extLst>
                    <a:ext uri="{9D8B030D-6E8A-4147-A177-3AD203B41FA5}">
                      <a16:colId xmlns:a16="http://schemas.microsoft.com/office/drawing/2014/main" val="1661037684"/>
                    </a:ext>
                  </a:extLst>
                </a:gridCol>
                <a:gridCol w="2298477">
                  <a:extLst>
                    <a:ext uri="{9D8B030D-6E8A-4147-A177-3AD203B41FA5}">
                      <a16:colId xmlns:a16="http://schemas.microsoft.com/office/drawing/2014/main" val="595164761"/>
                    </a:ext>
                  </a:extLst>
                </a:gridCol>
              </a:tblGrid>
              <a:tr h="24764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567108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426702-8205-417A-91B2-B6AF62765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82" y="2192428"/>
            <a:ext cx="1382167" cy="21147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66FD32-9736-4B17-99BF-816A800D4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1340" y="2056917"/>
            <a:ext cx="1988908" cy="22117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383A38C-C728-4982-9519-A5794C640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623" y="2192428"/>
            <a:ext cx="2133596" cy="207626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4496FA3-B258-4C27-9CD9-C0A7980FCF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5042" y="2192428"/>
            <a:ext cx="2357448" cy="193189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73E3A11-07D5-4A8D-A088-2F3A17D48C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1400" y="2188559"/>
            <a:ext cx="2099455" cy="207626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E75C889-DA0B-4B78-98E3-0EF607082EE9}"/>
              </a:ext>
            </a:extLst>
          </p:cNvPr>
          <p:cNvSpPr txBox="1"/>
          <p:nvPr/>
        </p:nvSpPr>
        <p:spPr>
          <a:xfrm>
            <a:off x="2373127" y="857305"/>
            <a:ext cx="961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D70F40-91C9-43D7-98AF-BA0D71AB503D}"/>
              </a:ext>
            </a:extLst>
          </p:cNvPr>
          <p:cNvSpPr txBox="1"/>
          <p:nvPr/>
        </p:nvSpPr>
        <p:spPr>
          <a:xfrm>
            <a:off x="800860" y="1180470"/>
            <a:ext cx="771407" cy="64633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DA2343-3BD4-453F-8068-1F9462B28E24}"/>
              </a:ext>
            </a:extLst>
          </p:cNvPr>
          <p:cNvSpPr txBox="1"/>
          <p:nvPr/>
        </p:nvSpPr>
        <p:spPr>
          <a:xfrm>
            <a:off x="3232227" y="4454845"/>
            <a:ext cx="771407" cy="64633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199F63-A972-4D18-9BD9-D8006DF1FD94}"/>
              </a:ext>
            </a:extLst>
          </p:cNvPr>
          <p:cNvSpPr txBox="1"/>
          <p:nvPr/>
        </p:nvSpPr>
        <p:spPr>
          <a:xfrm>
            <a:off x="5411421" y="4454845"/>
            <a:ext cx="771407" cy="64633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FB4ED2-4010-40AD-BFFC-C68D35761E6A}"/>
              </a:ext>
            </a:extLst>
          </p:cNvPr>
          <p:cNvSpPr txBox="1"/>
          <p:nvPr/>
        </p:nvSpPr>
        <p:spPr>
          <a:xfrm>
            <a:off x="7708062" y="4454844"/>
            <a:ext cx="771407" cy="64633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F84DC8-B705-4D4F-8E17-DEDF39C0B692}"/>
              </a:ext>
            </a:extLst>
          </p:cNvPr>
          <p:cNvSpPr txBox="1"/>
          <p:nvPr/>
        </p:nvSpPr>
        <p:spPr>
          <a:xfrm>
            <a:off x="10004703" y="4454843"/>
            <a:ext cx="771407" cy="64633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23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91975D1-B644-45EB-B1FE-BB221F634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390715-6D60-4FD9-96FE-43551DA0B74D}"/>
              </a:ext>
            </a:extLst>
          </p:cNvPr>
          <p:cNvSpPr/>
          <p:nvPr/>
        </p:nvSpPr>
        <p:spPr>
          <a:xfrm>
            <a:off x="4192533" y="436357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16-bet, 3-masala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E5BECF-B6DA-44F4-8003-D6529E2AC5B3}"/>
              </a:ext>
            </a:extLst>
          </p:cNvPr>
          <p:cNvSpPr txBox="1"/>
          <p:nvPr/>
        </p:nvSpPr>
        <p:spPr>
          <a:xfrm>
            <a:off x="587500" y="927809"/>
            <a:ext cx="10625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Xonqizi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binafshagacha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santimetr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yurishi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6AC628-438B-4639-BF15-96573C4E61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324" b="6985"/>
          <a:stretch/>
        </p:blipFill>
        <p:spPr>
          <a:xfrm>
            <a:off x="176212" y="2476500"/>
            <a:ext cx="11682853" cy="17719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9809B9-0041-4549-87CA-2B6B418DE69C}"/>
              </a:ext>
            </a:extLst>
          </p:cNvPr>
          <p:cNvSpPr/>
          <p:nvPr/>
        </p:nvSpPr>
        <p:spPr>
          <a:xfrm>
            <a:off x="2966299" y="4604638"/>
            <a:ext cx="6487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– 5 = 10 (cm)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38023F-0AEC-4924-A8E9-66A477874235}"/>
              </a:ext>
            </a:extLst>
          </p:cNvPr>
          <p:cNvSpPr/>
          <p:nvPr/>
        </p:nvSpPr>
        <p:spPr>
          <a:xfrm>
            <a:off x="2966299" y="5408153"/>
            <a:ext cx="8165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cm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yurishi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2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4877</TotalTime>
  <Words>270</Words>
  <Application>Microsoft Office PowerPoint</Application>
  <PresentationFormat>Широкоэкранный</PresentationFormat>
  <Paragraphs>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22</cp:revision>
  <dcterms:created xsi:type="dcterms:W3CDTF">2021-08-13T19:28:58Z</dcterms:created>
  <dcterms:modified xsi:type="dcterms:W3CDTF">2021-08-25T13:20:36Z</dcterms:modified>
</cp:coreProperties>
</file>