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4" r:id="rId3"/>
    <p:sldId id="276" r:id="rId4"/>
    <p:sldId id="458" r:id="rId5"/>
    <p:sldId id="421" r:id="rId6"/>
    <p:sldId id="462" r:id="rId7"/>
    <p:sldId id="463" r:id="rId8"/>
    <p:sldId id="464" r:id="rId9"/>
    <p:sldId id="465" r:id="rId10"/>
    <p:sldId id="466" r:id="rId11"/>
    <p:sldId id="467" r:id="rId12"/>
    <p:sldId id="319" r:id="rId13"/>
    <p:sldId id="460" r:id="rId14"/>
    <p:sldId id="32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D745B1"/>
    <a:srgbClr val="AE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264C4B-C2FD-4F21-9BA4-7A84F0F267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4890AA-4CA7-4BCF-B807-0BED25ECCFCB}">
      <dgm:prSet phldrT="[Текст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Sonlar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nuri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nima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97FC7F-A175-49C2-9A7A-3C5BF0F24079}" type="parTrans" cxnId="{35FCD259-2A61-42F1-A5F5-830E308C0A14}">
      <dgm:prSet/>
      <dgm:spPr/>
      <dgm:t>
        <a:bodyPr/>
        <a:lstStyle/>
        <a:p>
          <a:endParaRPr lang="ru-RU"/>
        </a:p>
      </dgm:t>
    </dgm:pt>
    <dgm:pt modelId="{BDF63638-96D8-4D13-A056-5E3908C6885E}" type="sibTrans" cxnId="{35FCD259-2A61-42F1-A5F5-830E308C0A14}">
      <dgm:prSet/>
      <dgm:spPr/>
      <dgm:t>
        <a:bodyPr/>
        <a:lstStyle/>
        <a:p>
          <a:endParaRPr lang="ru-RU"/>
        </a:p>
      </dgm:t>
    </dgm:pt>
    <dgm:pt modelId="{CBCE1884-AEF2-4794-B8E5-E7C60E286178}">
      <dgm:prSet phldrT="[Текст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Nurda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sonlarni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joylashtiramiz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C4A897-58E1-43EC-B5E8-F5DF8B4FFD91}" type="parTrans" cxnId="{690A978E-7B5D-4A10-AD79-F10EF63E97C3}">
      <dgm:prSet/>
      <dgm:spPr/>
      <dgm:t>
        <a:bodyPr/>
        <a:lstStyle/>
        <a:p>
          <a:endParaRPr lang="ru-RU"/>
        </a:p>
      </dgm:t>
    </dgm:pt>
    <dgm:pt modelId="{E3BED436-F3DC-4679-8C1A-61CC921AEAC6}" type="sibTrans" cxnId="{690A978E-7B5D-4A10-AD79-F10EF63E97C3}">
      <dgm:prSet/>
      <dgm:spPr/>
      <dgm:t>
        <a:bodyPr/>
        <a:lstStyle/>
        <a:p>
          <a:endParaRPr lang="ru-RU"/>
        </a:p>
      </dgm:t>
    </dgm:pt>
    <dgm:pt modelId="{23BA962F-F2B2-4BDD-9F6D-04B0FBBE6BB6}">
      <dgm:prSet phldrT="[Текст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“Kim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tez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topadi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?”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mashqi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2B7AB0-724C-4708-A8FB-51683A98EBCA}" type="parTrans" cxnId="{4E6FEABD-FAD6-4365-B6ED-3E81C9A6E33A}">
      <dgm:prSet/>
      <dgm:spPr/>
      <dgm:t>
        <a:bodyPr/>
        <a:lstStyle/>
        <a:p>
          <a:endParaRPr lang="ru-RU"/>
        </a:p>
      </dgm:t>
    </dgm:pt>
    <dgm:pt modelId="{7CD37EC7-3E68-4F00-813A-6F5AF631CD89}" type="sibTrans" cxnId="{4E6FEABD-FAD6-4365-B6ED-3E81C9A6E33A}">
      <dgm:prSet/>
      <dgm:spPr/>
      <dgm:t>
        <a:bodyPr/>
        <a:lstStyle/>
        <a:p>
          <a:endParaRPr lang="ru-RU"/>
        </a:p>
      </dgm:t>
    </dgm:pt>
    <dgm:pt modelId="{1EB5BD5A-6D93-4661-BE98-1C74BD927976}" type="pres">
      <dgm:prSet presAssocID="{E1264C4B-C2FD-4F21-9BA4-7A84F0F26752}" presName="Name0" presStyleCnt="0">
        <dgm:presLayoutVars>
          <dgm:chMax val="7"/>
          <dgm:chPref val="7"/>
          <dgm:dir/>
        </dgm:presLayoutVars>
      </dgm:prSet>
      <dgm:spPr/>
    </dgm:pt>
    <dgm:pt modelId="{CBB2BC13-9F65-44B5-A46B-AE143739BF64}" type="pres">
      <dgm:prSet presAssocID="{E1264C4B-C2FD-4F21-9BA4-7A84F0F26752}" presName="Name1" presStyleCnt="0"/>
      <dgm:spPr/>
    </dgm:pt>
    <dgm:pt modelId="{03FDB603-F1DB-4933-8E63-5F5452C1DB17}" type="pres">
      <dgm:prSet presAssocID="{E1264C4B-C2FD-4F21-9BA4-7A84F0F26752}" presName="cycle" presStyleCnt="0"/>
      <dgm:spPr/>
    </dgm:pt>
    <dgm:pt modelId="{832A389E-647E-4783-B964-EDEF9B6E7347}" type="pres">
      <dgm:prSet presAssocID="{E1264C4B-C2FD-4F21-9BA4-7A84F0F26752}" presName="srcNode" presStyleLbl="node1" presStyleIdx="0" presStyleCnt="3"/>
      <dgm:spPr/>
    </dgm:pt>
    <dgm:pt modelId="{799B049F-5538-463A-A189-89C24B286C56}" type="pres">
      <dgm:prSet presAssocID="{E1264C4B-C2FD-4F21-9BA4-7A84F0F26752}" presName="conn" presStyleLbl="parChTrans1D2" presStyleIdx="0" presStyleCnt="1"/>
      <dgm:spPr/>
    </dgm:pt>
    <dgm:pt modelId="{B6BB8896-C02B-4046-B8D6-59BF867B46D2}" type="pres">
      <dgm:prSet presAssocID="{E1264C4B-C2FD-4F21-9BA4-7A84F0F26752}" presName="extraNode" presStyleLbl="node1" presStyleIdx="0" presStyleCnt="3"/>
      <dgm:spPr/>
    </dgm:pt>
    <dgm:pt modelId="{547E438B-95C0-4BEB-AD8D-0F36B5545A2F}" type="pres">
      <dgm:prSet presAssocID="{E1264C4B-C2FD-4F21-9BA4-7A84F0F26752}" presName="dstNode" presStyleLbl="node1" presStyleIdx="0" presStyleCnt="3"/>
      <dgm:spPr/>
    </dgm:pt>
    <dgm:pt modelId="{72DD75F2-466F-4222-AFEA-AB38CA1EFBCA}" type="pres">
      <dgm:prSet presAssocID="{A24890AA-4CA7-4BCF-B807-0BED25ECCFCB}" presName="text_1" presStyleLbl="node1" presStyleIdx="0" presStyleCnt="3">
        <dgm:presLayoutVars>
          <dgm:bulletEnabled val="1"/>
        </dgm:presLayoutVars>
      </dgm:prSet>
      <dgm:spPr/>
    </dgm:pt>
    <dgm:pt modelId="{DFA75688-6BB6-4A2D-8CAA-89B0F12F69AD}" type="pres">
      <dgm:prSet presAssocID="{A24890AA-4CA7-4BCF-B807-0BED25ECCFCB}" presName="accent_1" presStyleCnt="0"/>
      <dgm:spPr/>
    </dgm:pt>
    <dgm:pt modelId="{585B208A-1937-4084-8BD7-6C135AD8B775}" type="pres">
      <dgm:prSet presAssocID="{A24890AA-4CA7-4BCF-B807-0BED25ECCFCB}" presName="accentRepeatNode" presStyleLbl="solidFgAcc1" presStyleIdx="0" presStyleCnt="3"/>
      <dgm:spPr>
        <a:solidFill>
          <a:schemeClr val="accent3">
            <a:lumMod val="40000"/>
            <a:lumOff val="60000"/>
          </a:schemeClr>
        </a:solidFill>
      </dgm:spPr>
    </dgm:pt>
    <dgm:pt modelId="{FEA77B8D-F546-4CBE-9CFE-7528CE77471F}" type="pres">
      <dgm:prSet presAssocID="{CBCE1884-AEF2-4794-B8E5-E7C60E286178}" presName="text_2" presStyleLbl="node1" presStyleIdx="1" presStyleCnt="3">
        <dgm:presLayoutVars>
          <dgm:bulletEnabled val="1"/>
        </dgm:presLayoutVars>
      </dgm:prSet>
      <dgm:spPr/>
    </dgm:pt>
    <dgm:pt modelId="{B43053C3-9A9B-44D5-A18F-993A179CDE71}" type="pres">
      <dgm:prSet presAssocID="{CBCE1884-AEF2-4794-B8E5-E7C60E286178}" presName="accent_2" presStyleCnt="0"/>
      <dgm:spPr/>
    </dgm:pt>
    <dgm:pt modelId="{856B0993-2243-464A-856C-033687F97A34}" type="pres">
      <dgm:prSet presAssocID="{CBCE1884-AEF2-4794-B8E5-E7C60E286178}" presName="accentRepeatNode" presStyleLbl="solidFgAcc1" presStyleIdx="1" presStyleCnt="3"/>
      <dgm:spPr>
        <a:solidFill>
          <a:schemeClr val="accent2">
            <a:lumMod val="60000"/>
            <a:lumOff val="40000"/>
          </a:schemeClr>
        </a:solidFill>
      </dgm:spPr>
    </dgm:pt>
    <dgm:pt modelId="{6F4780F7-75A9-4BD7-8EEF-A043D4F8E33A}" type="pres">
      <dgm:prSet presAssocID="{23BA962F-F2B2-4BDD-9F6D-04B0FBBE6BB6}" presName="text_3" presStyleLbl="node1" presStyleIdx="2" presStyleCnt="3">
        <dgm:presLayoutVars>
          <dgm:bulletEnabled val="1"/>
        </dgm:presLayoutVars>
      </dgm:prSet>
      <dgm:spPr/>
    </dgm:pt>
    <dgm:pt modelId="{3554ACA8-A061-462F-878C-9672DB145E5B}" type="pres">
      <dgm:prSet presAssocID="{23BA962F-F2B2-4BDD-9F6D-04B0FBBE6BB6}" presName="accent_3" presStyleCnt="0"/>
      <dgm:spPr/>
    </dgm:pt>
    <dgm:pt modelId="{48DB1AAE-2881-45FF-BA9E-65BABF3D5649}" type="pres">
      <dgm:prSet presAssocID="{23BA962F-F2B2-4BDD-9F6D-04B0FBBE6BB6}" presName="accentRepeatNode" presStyleLbl="solidFgAcc1" presStyleIdx="2" presStyleCnt="3"/>
      <dgm:spPr>
        <a:solidFill>
          <a:schemeClr val="accent4">
            <a:lumMod val="60000"/>
            <a:lumOff val="40000"/>
          </a:schemeClr>
        </a:solidFill>
      </dgm:spPr>
    </dgm:pt>
  </dgm:ptLst>
  <dgm:cxnLst>
    <dgm:cxn modelId="{4554660F-C8C8-4405-B66C-36718336301D}" type="presOf" srcId="{CBCE1884-AEF2-4794-B8E5-E7C60E286178}" destId="{FEA77B8D-F546-4CBE-9CFE-7528CE77471F}" srcOrd="0" destOrd="0" presId="urn:microsoft.com/office/officeart/2008/layout/VerticalCurvedList"/>
    <dgm:cxn modelId="{6F063516-46C9-4D77-9D76-FF482905C6E0}" type="presOf" srcId="{23BA962F-F2B2-4BDD-9F6D-04B0FBBE6BB6}" destId="{6F4780F7-75A9-4BD7-8EEF-A043D4F8E33A}" srcOrd="0" destOrd="0" presId="urn:microsoft.com/office/officeart/2008/layout/VerticalCurvedList"/>
    <dgm:cxn modelId="{807A5858-336F-48B6-8049-5071658F9156}" type="presOf" srcId="{BDF63638-96D8-4D13-A056-5E3908C6885E}" destId="{799B049F-5538-463A-A189-89C24B286C56}" srcOrd="0" destOrd="0" presId="urn:microsoft.com/office/officeart/2008/layout/VerticalCurvedList"/>
    <dgm:cxn modelId="{35FCD259-2A61-42F1-A5F5-830E308C0A14}" srcId="{E1264C4B-C2FD-4F21-9BA4-7A84F0F26752}" destId="{A24890AA-4CA7-4BCF-B807-0BED25ECCFCB}" srcOrd="0" destOrd="0" parTransId="{0B97FC7F-A175-49C2-9A7A-3C5BF0F24079}" sibTransId="{BDF63638-96D8-4D13-A056-5E3908C6885E}"/>
    <dgm:cxn modelId="{690A978E-7B5D-4A10-AD79-F10EF63E97C3}" srcId="{E1264C4B-C2FD-4F21-9BA4-7A84F0F26752}" destId="{CBCE1884-AEF2-4794-B8E5-E7C60E286178}" srcOrd="1" destOrd="0" parTransId="{6AC4A897-58E1-43EC-B5E8-F5DF8B4FFD91}" sibTransId="{E3BED436-F3DC-4679-8C1A-61CC921AEAC6}"/>
    <dgm:cxn modelId="{4AA18095-970D-4BF5-9C4A-89ABB7F848E2}" type="presOf" srcId="{A24890AA-4CA7-4BCF-B807-0BED25ECCFCB}" destId="{72DD75F2-466F-4222-AFEA-AB38CA1EFBCA}" srcOrd="0" destOrd="0" presId="urn:microsoft.com/office/officeart/2008/layout/VerticalCurvedList"/>
    <dgm:cxn modelId="{2068FBA2-8D30-47DE-BB03-60A3ABD60375}" type="presOf" srcId="{E1264C4B-C2FD-4F21-9BA4-7A84F0F26752}" destId="{1EB5BD5A-6D93-4661-BE98-1C74BD927976}" srcOrd="0" destOrd="0" presId="urn:microsoft.com/office/officeart/2008/layout/VerticalCurvedList"/>
    <dgm:cxn modelId="{4E6FEABD-FAD6-4365-B6ED-3E81C9A6E33A}" srcId="{E1264C4B-C2FD-4F21-9BA4-7A84F0F26752}" destId="{23BA962F-F2B2-4BDD-9F6D-04B0FBBE6BB6}" srcOrd="2" destOrd="0" parTransId="{902B7AB0-724C-4708-A8FB-51683A98EBCA}" sibTransId="{7CD37EC7-3E68-4F00-813A-6F5AF631CD89}"/>
    <dgm:cxn modelId="{8DC41D2A-3CB2-4B1F-BC5C-334538D01842}" type="presParOf" srcId="{1EB5BD5A-6D93-4661-BE98-1C74BD927976}" destId="{CBB2BC13-9F65-44B5-A46B-AE143739BF64}" srcOrd="0" destOrd="0" presId="urn:microsoft.com/office/officeart/2008/layout/VerticalCurvedList"/>
    <dgm:cxn modelId="{0EC9394B-ECA3-4632-9A72-675C5C931454}" type="presParOf" srcId="{CBB2BC13-9F65-44B5-A46B-AE143739BF64}" destId="{03FDB603-F1DB-4933-8E63-5F5452C1DB17}" srcOrd="0" destOrd="0" presId="urn:microsoft.com/office/officeart/2008/layout/VerticalCurvedList"/>
    <dgm:cxn modelId="{E005113C-1ECF-4B34-9D28-C32F724E811D}" type="presParOf" srcId="{03FDB603-F1DB-4933-8E63-5F5452C1DB17}" destId="{832A389E-647E-4783-B964-EDEF9B6E7347}" srcOrd="0" destOrd="0" presId="urn:microsoft.com/office/officeart/2008/layout/VerticalCurvedList"/>
    <dgm:cxn modelId="{64CBC4EC-C062-45AB-B7EA-6E9115DFBE50}" type="presParOf" srcId="{03FDB603-F1DB-4933-8E63-5F5452C1DB17}" destId="{799B049F-5538-463A-A189-89C24B286C56}" srcOrd="1" destOrd="0" presId="urn:microsoft.com/office/officeart/2008/layout/VerticalCurvedList"/>
    <dgm:cxn modelId="{79C041C6-1851-4E70-AE4E-CF73CE1F20C5}" type="presParOf" srcId="{03FDB603-F1DB-4933-8E63-5F5452C1DB17}" destId="{B6BB8896-C02B-4046-B8D6-59BF867B46D2}" srcOrd="2" destOrd="0" presId="urn:microsoft.com/office/officeart/2008/layout/VerticalCurvedList"/>
    <dgm:cxn modelId="{A8A7B698-D2EA-4BE4-8F02-D15A7D0A6A9D}" type="presParOf" srcId="{03FDB603-F1DB-4933-8E63-5F5452C1DB17}" destId="{547E438B-95C0-4BEB-AD8D-0F36B5545A2F}" srcOrd="3" destOrd="0" presId="urn:microsoft.com/office/officeart/2008/layout/VerticalCurvedList"/>
    <dgm:cxn modelId="{17FC6AFE-0AF8-412A-8C40-DBA6D3B13743}" type="presParOf" srcId="{CBB2BC13-9F65-44B5-A46B-AE143739BF64}" destId="{72DD75F2-466F-4222-AFEA-AB38CA1EFBCA}" srcOrd="1" destOrd="0" presId="urn:microsoft.com/office/officeart/2008/layout/VerticalCurvedList"/>
    <dgm:cxn modelId="{7BE5A21E-754A-4E1C-A032-3C4A0459FE65}" type="presParOf" srcId="{CBB2BC13-9F65-44B5-A46B-AE143739BF64}" destId="{DFA75688-6BB6-4A2D-8CAA-89B0F12F69AD}" srcOrd="2" destOrd="0" presId="urn:microsoft.com/office/officeart/2008/layout/VerticalCurvedList"/>
    <dgm:cxn modelId="{82591F5D-3407-48E6-8DBB-727D160AD4F2}" type="presParOf" srcId="{DFA75688-6BB6-4A2D-8CAA-89B0F12F69AD}" destId="{585B208A-1937-4084-8BD7-6C135AD8B775}" srcOrd="0" destOrd="0" presId="urn:microsoft.com/office/officeart/2008/layout/VerticalCurvedList"/>
    <dgm:cxn modelId="{171B06D9-3725-48FC-BB88-579B78D6EA81}" type="presParOf" srcId="{CBB2BC13-9F65-44B5-A46B-AE143739BF64}" destId="{FEA77B8D-F546-4CBE-9CFE-7528CE77471F}" srcOrd="3" destOrd="0" presId="urn:microsoft.com/office/officeart/2008/layout/VerticalCurvedList"/>
    <dgm:cxn modelId="{C3B875F1-FB78-454B-81F6-174B859842F8}" type="presParOf" srcId="{CBB2BC13-9F65-44B5-A46B-AE143739BF64}" destId="{B43053C3-9A9B-44D5-A18F-993A179CDE71}" srcOrd="4" destOrd="0" presId="urn:microsoft.com/office/officeart/2008/layout/VerticalCurvedList"/>
    <dgm:cxn modelId="{770E4141-AD99-436B-992A-D4B3F5C424CE}" type="presParOf" srcId="{B43053C3-9A9B-44D5-A18F-993A179CDE71}" destId="{856B0993-2243-464A-856C-033687F97A34}" srcOrd="0" destOrd="0" presId="urn:microsoft.com/office/officeart/2008/layout/VerticalCurvedList"/>
    <dgm:cxn modelId="{178C7520-1C6A-4DFA-9A80-B1AB7EC572AA}" type="presParOf" srcId="{CBB2BC13-9F65-44B5-A46B-AE143739BF64}" destId="{6F4780F7-75A9-4BD7-8EEF-A043D4F8E33A}" srcOrd="5" destOrd="0" presId="urn:microsoft.com/office/officeart/2008/layout/VerticalCurvedList"/>
    <dgm:cxn modelId="{92000359-8D38-4099-9027-FAFC650D661C}" type="presParOf" srcId="{CBB2BC13-9F65-44B5-A46B-AE143739BF64}" destId="{3554ACA8-A061-462F-878C-9672DB145E5B}" srcOrd="6" destOrd="0" presId="urn:microsoft.com/office/officeart/2008/layout/VerticalCurvedList"/>
    <dgm:cxn modelId="{10D946F8-EB71-47FA-84ED-9A359570D206}" type="presParOf" srcId="{3554ACA8-A061-462F-878C-9672DB145E5B}" destId="{48DB1AAE-2881-45FF-BA9E-65BABF3D56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B049F-5538-463A-A189-89C24B286C56}">
      <dsp:nvSpPr>
        <dsp:cNvPr id="0" name=""/>
        <dsp:cNvSpPr/>
      </dsp:nvSpPr>
      <dsp:spPr>
        <a:xfrm>
          <a:off x="-5419048" y="-829870"/>
          <a:ext cx="6453177" cy="6453177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D75F2-466F-4222-AFEA-AB38CA1EFBCA}">
      <dsp:nvSpPr>
        <dsp:cNvPr id="0" name=""/>
        <dsp:cNvSpPr/>
      </dsp:nvSpPr>
      <dsp:spPr>
        <a:xfrm>
          <a:off x="665328" y="479343"/>
          <a:ext cx="7012478" cy="95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958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Sonlar</a:t>
          </a:r>
          <a:r>
            <a:rPr lang="en-US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nuri</a:t>
          </a:r>
          <a:r>
            <a:rPr lang="en-US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nima</a:t>
          </a:r>
          <a:r>
            <a:rPr lang="en-US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ru-RU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5328" y="479343"/>
        <a:ext cx="7012478" cy="958687"/>
      </dsp:txXfrm>
    </dsp:sp>
    <dsp:sp modelId="{585B208A-1937-4084-8BD7-6C135AD8B775}">
      <dsp:nvSpPr>
        <dsp:cNvPr id="0" name=""/>
        <dsp:cNvSpPr/>
      </dsp:nvSpPr>
      <dsp:spPr>
        <a:xfrm>
          <a:off x="66149" y="359507"/>
          <a:ext cx="1198359" cy="1198359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77B8D-F546-4CBE-9CFE-7528CE77471F}">
      <dsp:nvSpPr>
        <dsp:cNvPr id="0" name=""/>
        <dsp:cNvSpPr/>
      </dsp:nvSpPr>
      <dsp:spPr>
        <a:xfrm>
          <a:off x="1013811" y="1917374"/>
          <a:ext cx="6663995" cy="95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958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Nurda</a:t>
          </a:r>
          <a:r>
            <a:rPr lang="en-US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sonlarni</a:t>
          </a:r>
          <a:r>
            <a:rPr lang="en-US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joylashtiramiz</a:t>
          </a:r>
          <a:r>
            <a:rPr lang="en-US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3811" y="1917374"/>
        <a:ext cx="6663995" cy="958687"/>
      </dsp:txXfrm>
    </dsp:sp>
    <dsp:sp modelId="{856B0993-2243-464A-856C-033687F97A34}">
      <dsp:nvSpPr>
        <dsp:cNvPr id="0" name=""/>
        <dsp:cNvSpPr/>
      </dsp:nvSpPr>
      <dsp:spPr>
        <a:xfrm>
          <a:off x="414632" y="1797538"/>
          <a:ext cx="1198359" cy="119835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780F7-75A9-4BD7-8EEF-A043D4F8E33A}">
      <dsp:nvSpPr>
        <dsp:cNvPr id="0" name=""/>
        <dsp:cNvSpPr/>
      </dsp:nvSpPr>
      <dsp:spPr>
        <a:xfrm>
          <a:off x="665328" y="3355405"/>
          <a:ext cx="7012478" cy="95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958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“Kim </a:t>
          </a:r>
          <a:r>
            <a:rPr lang="en-US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tez</a:t>
          </a:r>
          <a:r>
            <a:rPr lang="en-US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topadi</a:t>
          </a:r>
          <a:r>
            <a:rPr lang="en-US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?” </a:t>
          </a:r>
          <a:r>
            <a:rPr lang="en-US" sz="3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mashqi</a:t>
          </a:r>
          <a:endParaRPr lang="ru-RU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5328" y="3355405"/>
        <a:ext cx="7012478" cy="958687"/>
      </dsp:txXfrm>
    </dsp:sp>
    <dsp:sp modelId="{48DB1AAE-2881-45FF-BA9E-65BABF3D5649}">
      <dsp:nvSpPr>
        <dsp:cNvPr id="0" name=""/>
        <dsp:cNvSpPr/>
      </dsp:nvSpPr>
      <dsp:spPr>
        <a:xfrm>
          <a:off x="66149" y="3235569"/>
          <a:ext cx="1198359" cy="1198359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A0C47-8BAA-4F9C-A800-03BBD9BA054A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9233F-A479-429E-A203-E207F823E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0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E3BF3-E795-4F15-86C0-04CB8847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3409A-16F5-485D-86B9-808AEE61F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5EF3BA-2CC1-4F4A-87B5-0755D778C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EC2FCC-5A0F-4DE9-BB4B-8AE5A030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0C54A1-AE44-4DB2-89A5-07D37422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5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B2999-ACF4-4F2F-A124-087CB7753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94F805-3E5F-4D69-9959-8095F2969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9628E3-975E-4C2C-A640-368A8184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75D048-086D-4925-8F9F-8CD81A486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286968-C3B4-4AD6-983A-ED269E15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4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0F4863-3927-4B4C-9B27-E05B11A49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5514B1-E7B2-4D34-B511-0B749A16E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FC6DD5-65F5-41A8-BE48-9BD4339E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1229B2-73CC-4956-888B-72C9FFE68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DF4940-AE3C-4DD6-BA17-D2145C9B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89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2AD57-1ED2-4F73-8F79-5D9C6A08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2A36B6-73B2-4E5B-A221-0A7E1424C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3B258-D983-479C-BD92-B9AB3C1E7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57C74D-0716-49E4-BEE7-DED98770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75431-6F04-4C70-A042-3AE959451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30C3D-70A7-4C05-B836-AED049113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D4EC6D-C70E-4D13-A546-4E1534EB8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A8059-A994-4DFD-B6F0-161EAC96D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3F15F-2FCC-40B6-AB24-5543B2D43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D14FBA-07F1-47A4-8CE3-445CF026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4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34034-8AB2-4291-95EA-6E1428935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FF69CA-6809-40FC-BE65-EF2561784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D0FA82-5C20-4AC5-A779-E7315425A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56CE03-9FC4-41B6-A2DB-0B0AF4E5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D5369C-91B5-4E08-A0D2-D94C8C8C5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C0085B-ABB1-492B-9E42-E16D3236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7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2BE27-C824-4397-9603-3A78840C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44E0CC-3829-4FE7-B039-28A272964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10C944-FF7E-4924-85EA-17AEE9CF8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3251CB-8F91-4D15-921A-50FEC1864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358508-280C-40C1-AC5E-8C8FE9147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F252A64-49D6-4406-9A89-AA76F6496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1D03E1-4B4B-45B1-9D8A-D1B6A1FE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C099F6-BE28-4EE8-ACA1-74A41BC1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3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5FFC0-095F-491E-A549-3EFD80751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E2709B-E096-4C48-8F26-53CBD0B90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558463-3C1A-4D92-A370-6F2DB1E3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1ABF6C-B868-4371-A3ED-5318C89BF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58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B2485A-B0E5-40DE-A8FF-7FC65ED6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6B6AD6-663B-4AEF-B7E5-9F3AA557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8B11E1-CD6F-4953-8695-FD30FACA7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60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64FF39-6C73-4088-A3B3-E7BBE837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0E87CD-96DA-467E-9A13-C79428708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EDEBBA-F390-4758-B8E7-644B7582F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AE42B5-CE2E-48E7-ADBD-FA9F619D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5262C0-B084-431F-91CB-F005E37D5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FE4F82-E312-4C20-ADFA-4307344A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4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60219-C913-4890-90B8-25426CB0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082410-0EFD-45A4-935E-FA1ADEA6B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2288AE-BCA3-439D-B4C8-13806EA19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7B9CA3-BE51-4D21-9C17-6BE1624A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DB00B2-9E69-4A2C-B203-0140914BC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B0901C-681D-4495-BBB8-B17E1806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90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03EBD-F9DB-49F7-BFC1-E0D29B83A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66F69A-32E1-45C4-9E30-4F4A7B6C6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D684B3-598B-4D7B-8A2D-4643AEC4F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58516-CA0A-46CD-AF48-31158122C113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28250E-958D-4799-90E1-2861157FE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48802-B59B-4DCF-A904-E3B83A110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54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21E03E4-CC56-4C49-B2CC-F4D2B5511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2EF8E4-07C8-434A-BCED-E784DD6FE26A}"/>
              </a:ext>
            </a:extLst>
          </p:cNvPr>
          <p:cNvSpPr txBox="1"/>
          <p:nvPr/>
        </p:nvSpPr>
        <p:spPr>
          <a:xfrm>
            <a:off x="3512812" y="1346903"/>
            <a:ext cx="5574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6C448F-6E63-47EE-A42E-578373F1E1DB}"/>
              </a:ext>
            </a:extLst>
          </p:cNvPr>
          <p:cNvSpPr txBox="1"/>
          <p:nvPr/>
        </p:nvSpPr>
        <p:spPr>
          <a:xfrm>
            <a:off x="4944446" y="2809113"/>
            <a:ext cx="2711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4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 descr="38+ Free Powerpoint Backgrounds | Background powerpoint, Powerpoint  background free, Background for powerpoint presentation">
            <a:extLst>
              <a:ext uri="{FF2B5EF4-FFF2-40B4-BE49-F238E27FC236}">
                <a16:creationId xmlns:a16="http://schemas.microsoft.com/office/drawing/2014/main" id="{C8DAF216-FC96-4CFE-88F0-98DE435A1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74151A3-2DDC-4560-A61A-1102D38E96A7}"/>
              </a:ext>
            </a:extLst>
          </p:cNvPr>
          <p:cNvSpPr/>
          <p:nvPr/>
        </p:nvSpPr>
        <p:spPr>
          <a:xfrm>
            <a:off x="5278477" y="781755"/>
            <a:ext cx="3508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13-bet, 3-masala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A70107D-F8C4-46D0-8E36-7BA2FFA4811E}"/>
              </a:ext>
            </a:extLst>
          </p:cNvPr>
          <p:cNvSpPr/>
          <p:nvPr/>
        </p:nvSpPr>
        <p:spPr>
          <a:xfrm>
            <a:off x="452340" y="2148285"/>
            <a:ext cx="11287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Tikuvchi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matoning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metridan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liboslar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tikdi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qoldi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1809102-5A2B-4329-BBBE-185B8302C993}"/>
              </a:ext>
            </a:extLst>
          </p:cNvPr>
          <p:cNvSpPr/>
          <p:nvPr/>
        </p:nvSpPr>
        <p:spPr>
          <a:xfrm>
            <a:off x="1099454" y="3225503"/>
            <a:ext cx="35428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Mato – 54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Tikdi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metrdan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Qoldi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?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8D000DD-1BFF-42F9-B9C3-DC0E6E4E963F}"/>
              </a:ext>
            </a:extLst>
          </p:cNvPr>
          <p:cNvSpPr/>
          <p:nvPr/>
        </p:nvSpPr>
        <p:spPr>
          <a:xfrm>
            <a:off x="1099453" y="4789013"/>
            <a:ext cx="71864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– 12 = 42 (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7CE8894-D4A9-48B2-B695-DF379F419752}"/>
              </a:ext>
            </a:extLst>
          </p:cNvPr>
          <p:cNvSpPr/>
          <p:nvPr/>
        </p:nvSpPr>
        <p:spPr>
          <a:xfrm>
            <a:off x="1099453" y="5373788"/>
            <a:ext cx="71864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qoldi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125089-CDA7-4067-B9FA-4550268D3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045" y="2859743"/>
            <a:ext cx="2859879" cy="3391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95156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38+ Free Powerpoint Backgrounds | Background powerpoint, Powerpoint  background free, Background for powerpoint presentation">
            <a:extLst>
              <a:ext uri="{FF2B5EF4-FFF2-40B4-BE49-F238E27FC236}">
                <a16:creationId xmlns:a16="http://schemas.microsoft.com/office/drawing/2014/main" id="{B9A4BCCE-DD20-4DB2-8D9F-A47CF4E5D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74151A3-2DDC-4560-A61A-1102D38E96A7}"/>
              </a:ext>
            </a:extLst>
          </p:cNvPr>
          <p:cNvSpPr/>
          <p:nvPr/>
        </p:nvSpPr>
        <p:spPr>
          <a:xfrm>
            <a:off x="5278477" y="781755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13-bet, </a:t>
            </a:r>
            <a:r>
              <a:rPr lang="uz-Cyrl-UZ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A70107D-F8C4-46D0-8E36-7BA2FFA4811E}"/>
              </a:ext>
            </a:extLst>
          </p:cNvPr>
          <p:cNvSpPr/>
          <p:nvPr/>
        </p:nvSpPr>
        <p:spPr>
          <a:xfrm>
            <a:off x="2680112" y="1563510"/>
            <a:ext cx="90382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Harflarda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yashirilgan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Kim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tez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topadi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85B5797-9D72-4700-A771-939DB0A20B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16463"/>
          <a:stretch/>
        </p:blipFill>
        <p:spPr>
          <a:xfrm>
            <a:off x="946936" y="2720546"/>
            <a:ext cx="9205249" cy="2038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9A0170-E8C2-4EA0-A8C3-267FF7FF4959}"/>
              </a:ext>
            </a:extLst>
          </p:cNvPr>
          <p:cNvSpPr/>
          <p:nvPr/>
        </p:nvSpPr>
        <p:spPr>
          <a:xfrm>
            <a:off x="2080591" y="3826411"/>
            <a:ext cx="787791" cy="845439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A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72E0843-AA88-4997-BDD2-FA212F6F11FA}"/>
              </a:ext>
            </a:extLst>
          </p:cNvPr>
          <p:cNvSpPr/>
          <p:nvPr/>
        </p:nvSpPr>
        <p:spPr>
          <a:xfrm>
            <a:off x="3068302" y="3833786"/>
            <a:ext cx="787791" cy="845439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B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E908F9B-8458-406E-9ACD-74D5A8D6FD65}"/>
              </a:ext>
            </a:extLst>
          </p:cNvPr>
          <p:cNvSpPr/>
          <p:nvPr/>
        </p:nvSpPr>
        <p:spPr>
          <a:xfrm>
            <a:off x="6062734" y="3833785"/>
            <a:ext cx="787791" cy="845439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D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658C795-EE5F-4E3E-B336-844BA8191DAC}"/>
              </a:ext>
            </a:extLst>
          </p:cNvPr>
          <p:cNvSpPr/>
          <p:nvPr/>
        </p:nvSpPr>
        <p:spPr>
          <a:xfrm>
            <a:off x="7091221" y="3826411"/>
            <a:ext cx="787791" cy="845439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E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E363230-ACC8-4045-8AC7-5DEAB5B3CCBE}"/>
              </a:ext>
            </a:extLst>
          </p:cNvPr>
          <p:cNvSpPr/>
          <p:nvPr/>
        </p:nvSpPr>
        <p:spPr>
          <a:xfrm>
            <a:off x="8119708" y="3810763"/>
            <a:ext cx="787791" cy="845439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F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F8774B2-F3ED-41E3-9A0D-A2C7F8ECDFC5}"/>
              </a:ext>
            </a:extLst>
          </p:cNvPr>
          <p:cNvSpPr/>
          <p:nvPr/>
        </p:nvSpPr>
        <p:spPr>
          <a:xfrm>
            <a:off x="9066644" y="3833785"/>
            <a:ext cx="787791" cy="845439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H</a:t>
            </a:r>
            <a:endParaRPr lang="ru-RU" sz="5400" dirty="0">
              <a:solidFill>
                <a:srgbClr val="002060"/>
              </a:solidFill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84CAFF7-CB9D-4A96-B069-B925D26075FC}"/>
              </a:ext>
            </a:extLst>
          </p:cNvPr>
          <p:cNvCxnSpPr>
            <a:endCxn id="17" idx="3"/>
          </p:cNvCxnSpPr>
          <p:nvPr/>
        </p:nvCxnSpPr>
        <p:spPr>
          <a:xfrm>
            <a:off x="9854435" y="3615397"/>
            <a:ext cx="297750" cy="1243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AF03AA5-4C81-4C6E-ABF1-9A37F2619F89}"/>
              </a:ext>
            </a:extLst>
          </p:cNvPr>
          <p:cNvCxnSpPr>
            <a:cxnSpLocks/>
            <a:stCxn id="17" idx="3"/>
          </p:cNvCxnSpPr>
          <p:nvPr/>
        </p:nvCxnSpPr>
        <p:spPr>
          <a:xfrm flipH="1">
            <a:off x="9907180" y="3739739"/>
            <a:ext cx="245005" cy="940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6A70752-43ED-4B5A-B3B5-F05A77318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936" y="4924734"/>
            <a:ext cx="9205249" cy="1710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8CE4128-DC1B-4867-B1FD-67AD455BE218}"/>
              </a:ext>
            </a:extLst>
          </p:cNvPr>
          <p:cNvSpPr/>
          <p:nvPr/>
        </p:nvSpPr>
        <p:spPr>
          <a:xfrm>
            <a:off x="1686695" y="5777715"/>
            <a:ext cx="704813" cy="693423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4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565A63D-B63B-44DB-AA14-2964B29330CA}"/>
              </a:ext>
            </a:extLst>
          </p:cNvPr>
          <p:cNvSpPr/>
          <p:nvPr/>
        </p:nvSpPr>
        <p:spPr>
          <a:xfrm>
            <a:off x="2515975" y="5792465"/>
            <a:ext cx="704813" cy="693423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8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943906C-EC9B-463E-BDD4-AAE9BF0762A5}"/>
              </a:ext>
            </a:extLst>
          </p:cNvPr>
          <p:cNvSpPr/>
          <p:nvPr/>
        </p:nvSpPr>
        <p:spPr>
          <a:xfrm>
            <a:off x="3342845" y="5798127"/>
            <a:ext cx="704813" cy="693423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12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6DCFD13-7C92-4B7D-90A5-4A503FCA1563}"/>
              </a:ext>
            </a:extLst>
          </p:cNvPr>
          <p:cNvSpPr/>
          <p:nvPr/>
        </p:nvSpPr>
        <p:spPr>
          <a:xfrm>
            <a:off x="4265333" y="5777714"/>
            <a:ext cx="704813" cy="693423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16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953D2F9-D703-4EE5-853B-D0FF34C4DC46}"/>
              </a:ext>
            </a:extLst>
          </p:cNvPr>
          <p:cNvSpPr/>
          <p:nvPr/>
        </p:nvSpPr>
        <p:spPr>
          <a:xfrm>
            <a:off x="5187821" y="5777713"/>
            <a:ext cx="704813" cy="693423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20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092BF2E4-3541-4A46-AB4F-1E0340EB1473}"/>
              </a:ext>
            </a:extLst>
          </p:cNvPr>
          <p:cNvSpPr/>
          <p:nvPr/>
        </p:nvSpPr>
        <p:spPr>
          <a:xfrm>
            <a:off x="6014691" y="5776715"/>
            <a:ext cx="704813" cy="693423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24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63B447C2-2A5F-4C83-BA80-35FA4BCFAA6E}"/>
              </a:ext>
            </a:extLst>
          </p:cNvPr>
          <p:cNvSpPr/>
          <p:nvPr/>
        </p:nvSpPr>
        <p:spPr>
          <a:xfrm>
            <a:off x="6884445" y="5792465"/>
            <a:ext cx="704813" cy="693423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28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F34FFFA-05C4-4AB3-A49E-076E2093B7BC}"/>
              </a:ext>
            </a:extLst>
          </p:cNvPr>
          <p:cNvSpPr/>
          <p:nvPr/>
        </p:nvSpPr>
        <p:spPr>
          <a:xfrm>
            <a:off x="3355485" y="5816389"/>
            <a:ext cx="692173" cy="693424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K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6D7A1A36-AF97-4240-9E95-C8CAD331B67A}"/>
              </a:ext>
            </a:extLst>
          </p:cNvPr>
          <p:cNvSpPr/>
          <p:nvPr/>
        </p:nvSpPr>
        <p:spPr>
          <a:xfrm>
            <a:off x="4380965" y="5816389"/>
            <a:ext cx="692173" cy="693424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L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F83B8569-A915-457A-800E-60D8F7EDA734}"/>
              </a:ext>
            </a:extLst>
          </p:cNvPr>
          <p:cNvSpPr/>
          <p:nvPr/>
        </p:nvSpPr>
        <p:spPr>
          <a:xfrm>
            <a:off x="5241922" y="5822898"/>
            <a:ext cx="692173" cy="693424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M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C20B79E3-43C4-4C54-AAD5-6A5875D39B9B}"/>
              </a:ext>
            </a:extLst>
          </p:cNvPr>
          <p:cNvSpPr/>
          <p:nvPr/>
        </p:nvSpPr>
        <p:spPr>
          <a:xfrm>
            <a:off x="6923861" y="5792464"/>
            <a:ext cx="692173" cy="693424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N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4995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8" grpId="0" animBg="1"/>
      <p:bldP spid="27" grpId="0" animBg="1"/>
      <p:bldP spid="28" grpId="0" animBg="1"/>
      <p:bldP spid="29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47DA9A6-C651-43BA-801E-0366E9CA5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2" y="0"/>
            <a:ext cx="121614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2436" y="1265422"/>
            <a:ext cx="7872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2978" y="2475355"/>
            <a:ext cx="5579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14-bet, 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5-misol.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16448"/>
      </p:ext>
    </p:extLst>
  </p:cSld>
  <p:clrMapOvr>
    <a:masterClrMapping/>
  </p:clrMapOvr>
  <p:transition spd="slow"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38+ Free Powerpoint Backgrounds | Background powerpoint, Powerpoint  background free, Background for powerpoint presentation">
            <a:extLst>
              <a:ext uri="{FF2B5EF4-FFF2-40B4-BE49-F238E27FC236}">
                <a16:creationId xmlns:a16="http://schemas.microsoft.com/office/drawing/2014/main" id="{B886C964-66D2-404D-A045-D31653ABD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95CA15-67D0-47B9-BB62-A0CE9B6BFC31}"/>
              </a:ext>
            </a:extLst>
          </p:cNvPr>
          <p:cNvSpPr/>
          <p:nvPr/>
        </p:nvSpPr>
        <p:spPr>
          <a:xfrm>
            <a:off x="4388321" y="918095"/>
            <a:ext cx="3415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14-bet, </a:t>
            </a:r>
            <a:r>
              <a:rPr lang="ru-RU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misol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3D072C-0F17-45BD-853B-83A65462D4DF}"/>
              </a:ext>
            </a:extLst>
          </p:cNvPr>
          <p:cNvSpPr txBox="1"/>
          <p:nvPr/>
        </p:nvSpPr>
        <p:spPr>
          <a:xfrm>
            <a:off x="2124222" y="1677947"/>
            <a:ext cx="9614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nurini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chizamiz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Bo‘sh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kataklarga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sonlarni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yozamiz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EB25948-1278-4133-BA6C-6C7D29D6F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320" y="2878276"/>
            <a:ext cx="11019389" cy="2038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03D1D5D-491E-4C16-89FD-7169B548C9AF}"/>
              </a:ext>
            </a:extLst>
          </p:cNvPr>
          <p:cNvSpPr/>
          <p:nvPr/>
        </p:nvSpPr>
        <p:spPr>
          <a:xfrm>
            <a:off x="865657" y="3991705"/>
            <a:ext cx="647114" cy="81592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2DE716B-CFA3-488C-83A2-2FF4BE382D63}"/>
              </a:ext>
            </a:extLst>
          </p:cNvPr>
          <p:cNvSpPr/>
          <p:nvPr/>
        </p:nvSpPr>
        <p:spPr>
          <a:xfrm>
            <a:off x="1844536" y="3991705"/>
            <a:ext cx="647114" cy="81592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3232AB5-6838-4D39-B976-F7CAB87D88AC}"/>
              </a:ext>
            </a:extLst>
          </p:cNvPr>
          <p:cNvSpPr/>
          <p:nvPr/>
        </p:nvSpPr>
        <p:spPr>
          <a:xfrm>
            <a:off x="2823415" y="3991705"/>
            <a:ext cx="647114" cy="815928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ED8D568-F72F-447C-9872-E955328E4638}"/>
              </a:ext>
            </a:extLst>
          </p:cNvPr>
          <p:cNvSpPr/>
          <p:nvPr/>
        </p:nvSpPr>
        <p:spPr>
          <a:xfrm>
            <a:off x="3820468" y="3991705"/>
            <a:ext cx="647114" cy="81592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D60B190-BCA7-4DAA-BFE4-0F47E3A2CC90}"/>
              </a:ext>
            </a:extLst>
          </p:cNvPr>
          <p:cNvSpPr/>
          <p:nvPr/>
        </p:nvSpPr>
        <p:spPr>
          <a:xfrm>
            <a:off x="4799347" y="3991705"/>
            <a:ext cx="647114" cy="81592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FF74F07-9D27-45DC-BC6B-FF36DFFB9FB5}"/>
              </a:ext>
            </a:extLst>
          </p:cNvPr>
          <p:cNvSpPr/>
          <p:nvPr/>
        </p:nvSpPr>
        <p:spPr>
          <a:xfrm>
            <a:off x="5901097" y="3991705"/>
            <a:ext cx="647114" cy="815928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8BCA5382-8CCB-4383-B122-24EBED2B1AC1}"/>
              </a:ext>
            </a:extLst>
          </p:cNvPr>
          <p:cNvSpPr/>
          <p:nvPr/>
        </p:nvSpPr>
        <p:spPr>
          <a:xfrm>
            <a:off x="6852040" y="3991705"/>
            <a:ext cx="647114" cy="81592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AE7A232-AF2D-489D-865F-4989D0ACA5F7}"/>
              </a:ext>
            </a:extLst>
          </p:cNvPr>
          <p:cNvSpPr/>
          <p:nvPr/>
        </p:nvSpPr>
        <p:spPr>
          <a:xfrm>
            <a:off x="7772332" y="3991705"/>
            <a:ext cx="647114" cy="81592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88586D1A-05C5-41F5-98A9-D1BD1F4D4ADD}"/>
              </a:ext>
            </a:extLst>
          </p:cNvPr>
          <p:cNvSpPr/>
          <p:nvPr/>
        </p:nvSpPr>
        <p:spPr>
          <a:xfrm>
            <a:off x="9813251" y="3991705"/>
            <a:ext cx="647114" cy="81592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8263352-D331-48C0-83AE-BA2680952934}"/>
              </a:ext>
            </a:extLst>
          </p:cNvPr>
          <p:cNvSpPr/>
          <p:nvPr/>
        </p:nvSpPr>
        <p:spPr>
          <a:xfrm>
            <a:off x="8815209" y="3991705"/>
            <a:ext cx="647114" cy="815928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89C7275A-6324-4BEC-B76B-3516D3FB492B}"/>
              </a:ext>
            </a:extLst>
          </p:cNvPr>
          <p:cNvSpPr/>
          <p:nvPr/>
        </p:nvSpPr>
        <p:spPr>
          <a:xfrm>
            <a:off x="10775980" y="3991705"/>
            <a:ext cx="696700" cy="81592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CE65575-1DF2-436C-B692-4B0B2499DBFF}"/>
              </a:ext>
            </a:extLst>
          </p:cNvPr>
          <p:cNvSpPr/>
          <p:nvPr/>
        </p:nvSpPr>
        <p:spPr>
          <a:xfrm>
            <a:off x="4793837" y="3991705"/>
            <a:ext cx="647114" cy="81592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3001572A-A15A-4459-A184-C36653EFA135}"/>
              </a:ext>
            </a:extLst>
          </p:cNvPr>
          <p:cNvSpPr/>
          <p:nvPr/>
        </p:nvSpPr>
        <p:spPr>
          <a:xfrm>
            <a:off x="6846044" y="3991705"/>
            <a:ext cx="647114" cy="81592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6EFA116D-6403-4742-A276-83C31AEF1D7B}"/>
              </a:ext>
            </a:extLst>
          </p:cNvPr>
          <p:cNvSpPr/>
          <p:nvPr/>
        </p:nvSpPr>
        <p:spPr>
          <a:xfrm>
            <a:off x="7772332" y="4013545"/>
            <a:ext cx="647114" cy="81592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C598ACDE-13C1-42EE-8516-A90C2FC70852}"/>
              </a:ext>
            </a:extLst>
          </p:cNvPr>
          <p:cNvSpPr/>
          <p:nvPr/>
        </p:nvSpPr>
        <p:spPr>
          <a:xfrm>
            <a:off x="9834223" y="3991705"/>
            <a:ext cx="647114" cy="81592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11DE64C5-3C0E-49E7-8434-BB1C72882A89}"/>
              </a:ext>
            </a:extLst>
          </p:cNvPr>
          <p:cNvSpPr/>
          <p:nvPr/>
        </p:nvSpPr>
        <p:spPr>
          <a:xfrm>
            <a:off x="10791430" y="3991705"/>
            <a:ext cx="681249" cy="81592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2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F4EC156-0F38-476B-9AB0-C19E58F53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113865-3D27-404B-88C6-46046AA3A267}"/>
              </a:ext>
            </a:extLst>
          </p:cNvPr>
          <p:cNvSpPr txBox="1"/>
          <p:nvPr/>
        </p:nvSpPr>
        <p:spPr>
          <a:xfrm rot="834930">
            <a:off x="4234144" y="1619338"/>
            <a:ext cx="5845234" cy="3085386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endParaRPr lang="en-US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7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A1ACC305-F688-4470-B834-D4572CDDA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4713B15-0092-4535-B145-C998C2636711}"/>
              </a:ext>
            </a:extLst>
          </p:cNvPr>
          <p:cNvSpPr/>
          <p:nvPr/>
        </p:nvSpPr>
        <p:spPr>
          <a:xfrm>
            <a:off x="2700996" y="1223890"/>
            <a:ext cx="76930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BOB: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YUZ ICHIDA QO‘SHISH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Mavzu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Sonlar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nuri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07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78AC9869-95B5-401C-9654-B06A74D497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45DDC4-0078-47D2-A66F-4F3738857BB0}"/>
              </a:ext>
            </a:extLst>
          </p:cNvPr>
          <p:cNvSpPr txBox="1"/>
          <p:nvPr/>
        </p:nvSpPr>
        <p:spPr>
          <a:xfrm>
            <a:off x="6096000" y="1832590"/>
            <a:ext cx="4664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F140A-3E5D-4616-B1EB-75435F5CA766}"/>
              </a:ext>
            </a:extLst>
          </p:cNvPr>
          <p:cNvSpPr txBox="1"/>
          <p:nvPr/>
        </p:nvSpPr>
        <p:spPr>
          <a:xfrm>
            <a:off x="5779423" y="3437354"/>
            <a:ext cx="5579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11-bet,  5-misol.</a:t>
            </a:r>
            <a:endParaRPr lang="ru-RU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4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38+ Free Powerpoint Backgrounds | Background powerpoint, Powerpoint  background free, Background for powerpoint presentation">
            <a:extLst>
              <a:ext uri="{FF2B5EF4-FFF2-40B4-BE49-F238E27FC236}">
                <a16:creationId xmlns:a16="http://schemas.microsoft.com/office/drawing/2014/main" id="{F417A57B-7187-4A85-A35F-94173BB3A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3074"/>
            <a:ext cx="12192000" cy="669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95CA15-67D0-47B9-BB62-A0CE9B6BFC31}"/>
              </a:ext>
            </a:extLst>
          </p:cNvPr>
          <p:cNvSpPr/>
          <p:nvPr/>
        </p:nvSpPr>
        <p:spPr>
          <a:xfrm>
            <a:off x="4950600" y="348659"/>
            <a:ext cx="3415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11-bet,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misol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3D072C-0F17-45BD-853B-83A65462D4DF}"/>
              </a:ext>
            </a:extLst>
          </p:cNvPr>
          <p:cNvSpPr txBox="1"/>
          <p:nvPr/>
        </p:nvSpPr>
        <p:spPr>
          <a:xfrm>
            <a:off x="3650504" y="896273"/>
            <a:ext cx="63656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xil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shakldagi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yig‘indisi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ayirmasini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topamiz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B8D1C2C2-C8B7-4CDE-9C1C-8239E1569CF1}"/>
              </a:ext>
            </a:extLst>
          </p:cNvPr>
          <p:cNvSpPr/>
          <p:nvPr/>
        </p:nvSpPr>
        <p:spPr>
          <a:xfrm>
            <a:off x="5903495" y="2150361"/>
            <a:ext cx="1235242" cy="120032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53754AD-EEB1-425F-A7D7-FEEEED78612A}"/>
              </a:ext>
            </a:extLst>
          </p:cNvPr>
          <p:cNvSpPr/>
          <p:nvPr/>
        </p:nvSpPr>
        <p:spPr>
          <a:xfrm>
            <a:off x="7684168" y="2150361"/>
            <a:ext cx="1235242" cy="1200329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8ABE29E8-FBC9-4C39-B366-51E6803BA702}"/>
              </a:ext>
            </a:extLst>
          </p:cNvPr>
          <p:cNvSpPr/>
          <p:nvPr/>
        </p:nvSpPr>
        <p:spPr>
          <a:xfrm>
            <a:off x="9464840" y="2134971"/>
            <a:ext cx="1524001" cy="1215719"/>
          </a:xfrm>
          <a:prstGeom prst="triangl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D2531D-2550-4530-844F-40986630D37C}"/>
              </a:ext>
            </a:extLst>
          </p:cNvPr>
          <p:cNvSpPr/>
          <p:nvPr/>
        </p:nvSpPr>
        <p:spPr>
          <a:xfrm>
            <a:off x="5903495" y="3889298"/>
            <a:ext cx="1235242" cy="1200329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0047F33-7335-4393-89BE-CC4151ADB26D}"/>
              </a:ext>
            </a:extLst>
          </p:cNvPr>
          <p:cNvSpPr/>
          <p:nvPr/>
        </p:nvSpPr>
        <p:spPr>
          <a:xfrm>
            <a:off x="9593179" y="3917814"/>
            <a:ext cx="1235242" cy="120032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9FD5850E-4367-4542-967A-3D298D52A78F}"/>
              </a:ext>
            </a:extLst>
          </p:cNvPr>
          <p:cNvSpPr/>
          <p:nvPr/>
        </p:nvSpPr>
        <p:spPr>
          <a:xfrm>
            <a:off x="7603957" y="3873908"/>
            <a:ext cx="1524001" cy="1215719"/>
          </a:xfrm>
          <a:prstGeom prst="triangl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3B271A-A34B-4E29-B59B-9FC6DF58035F}"/>
              </a:ext>
            </a:extLst>
          </p:cNvPr>
          <p:cNvSpPr txBox="1"/>
          <p:nvPr/>
        </p:nvSpPr>
        <p:spPr>
          <a:xfrm>
            <a:off x="774030" y="2411970"/>
            <a:ext cx="2638928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+ 35 = 47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– 12 = 23 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025290-FB3F-498B-807B-502AECA89B70}"/>
              </a:ext>
            </a:extLst>
          </p:cNvPr>
          <p:cNvSpPr txBox="1"/>
          <p:nvPr/>
        </p:nvSpPr>
        <p:spPr>
          <a:xfrm>
            <a:off x="774030" y="3810565"/>
            <a:ext cx="263892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+ 47 = 78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– 31 = 16 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EE285C-1662-4129-AC2F-EE5D87F1925B}"/>
              </a:ext>
            </a:extLst>
          </p:cNvPr>
          <p:cNvSpPr txBox="1"/>
          <p:nvPr/>
        </p:nvSpPr>
        <p:spPr>
          <a:xfrm>
            <a:off x="774030" y="5118143"/>
            <a:ext cx="2638928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+ 33 = 97</a:t>
            </a:r>
          </a:p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– 33 = 31 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46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38+ Free Powerpoint Backgrounds | Background powerpoint, Powerpoint  background free, Background for powerpoint presentation">
            <a:extLst>
              <a:ext uri="{FF2B5EF4-FFF2-40B4-BE49-F238E27FC236}">
                <a16:creationId xmlns:a16="http://schemas.microsoft.com/office/drawing/2014/main" id="{D54D5E12-50A8-45CD-9BC3-E4E285A9D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08"/>
            <a:ext cx="12192000" cy="669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39902" y="1089150"/>
            <a:ext cx="4962256" cy="80021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BUGUN DARSDA:</a:t>
            </a:r>
            <a:endParaRPr lang="ru-RU" sz="4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34736965"/>
              </p:ext>
            </p:extLst>
          </p:nvPr>
        </p:nvGraphicFramePr>
        <p:xfrm>
          <a:off x="3317862" y="1889369"/>
          <a:ext cx="7743957" cy="479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2DAA81A7-B5AC-401B-A74D-D928BF842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3" b="99674" l="0" r="99333">
                        <a14:foregroundMark x1="41208" y1="49130" x2="53417" y2="48641"/>
                        <a14:foregroundMark x1="13417" y1="76739" x2="78333" y2="81413"/>
                        <a14:foregroundMark x1="82292" y1="72500" x2="87500" y2="88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2286"/>
            <a:ext cx="3446880" cy="2642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351835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38+ Free Powerpoint Backgrounds | Background powerpoint, Powerpoint  background free, Background for powerpoint presentation">
            <a:extLst>
              <a:ext uri="{FF2B5EF4-FFF2-40B4-BE49-F238E27FC236}">
                <a16:creationId xmlns:a16="http://schemas.microsoft.com/office/drawing/2014/main" id="{D54D5E12-50A8-45CD-9BC3-E4E285A9D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9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DAA81A7-B5AC-401B-A74D-D928BF842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" b="99674" l="0" r="99333">
                        <a14:foregroundMark x1="41208" y1="49130" x2="53417" y2="48641"/>
                        <a14:foregroundMark x1="13417" y1="76739" x2="78333" y2="81413"/>
                        <a14:foregroundMark x1="82292" y1="72500" x2="87500" y2="88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120" y="4215494"/>
            <a:ext cx="3446880" cy="2642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74151A3-2DDC-4560-A61A-1102D38E96A7}"/>
              </a:ext>
            </a:extLst>
          </p:cNvPr>
          <p:cNvSpPr/>
          <p:nvPr/>
        </p:nvSpPr>
        <p:spPr>
          <a:xfrm>
            <a:off x="5278477" y="781755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13-bet, 1-misol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8B98924-5B38-4EAD-8D42-FA6315DFCA90}"/>
              </a:ext>
            </a:extLst>
          </p:cNvPr>
          <p:cNvSpPr/>
          <p:nvPr/>
        </p:nvSpPr>
        <p:spPr>
          <a:xfrm>
            <a:off x="2470164" y="1563510"/>
            <a:ext cx="94733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ESLAYMIZ: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nurda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sonlarni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joylashtiramiz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1E7EDD8-3F9B-4CB7-A266-BA23AC8E9CA5}"/>
              </a:ext>
            </a:extLst>
          </p:cNvPr>
          <p:cNvSpPr/>
          <p:nvPr/>
        </p:nvSpPr>
        <p:spPr>
          <a:xfrm>
            <a:off x="541823" y="2810252"/>
            <a:ext cx="11287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bizga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ketma-ketligini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tasavvur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hisoblash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taqqoslash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qo‘shish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ayirish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amallarini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bajarishga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yordam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E88DB5-826F-4514-887E-CA4AB5EFC8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5848" y="4626773"/>
            <a:ext cx="7219272" cy="1335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159435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38+ Free Powerpoint Backgrounds | Background powerpoint, Powerpoint  background free, Background for powerpoint presentation">
            <a:extLst>
              <a:ext uri="{FF2B5EF4-FFF2-40B4-BE49-F238E27FC236}">
                <a16:creationId xmlns:a16="http://schemas.microsoft.com/office/drawing/2014/main" id="{E387A5CF-8933-4958-B245-DF6A756DC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3074"/>
            <a:ext cx="12192000" cy="669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DAA81A7-B5AC-401B-A74D-D928BF842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" b="99674" l="0" r="99333">
                        <a14:foregroundMark x1="41208" y1="49130" x2="53417" y2="48641"/>
                        <a14:foregroundMark x1="13417" y1="76739" x2="78333" y2="81413"/>
                        <a14:foregroundMark x1="82292" y1="72500" x2="87500" y2="88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244" y="4499245"/>
            <a:ext cx="2893255" cy="2218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74151A3-2DDC-4560-A61A-1102D38E96A7}"/>
              </a:ext>
            </a:extLst>
          </p:cNvPr>
          <p:cNvSpPr/>
          <p:nvPr/>
        </p:nvSpPr>
        <p:spPr>
          <a:xfrm>
            <a:off x="5278477" y="781755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13-bet, 1-misol</a:t>
            </a:r>
            <a:endParaRPr lang="ru-RU" sz="3200" dirty="0">
              <a:solidFill>
                <a:srgbClr val="00B050"/>
              </a:solidFill>
            </a:endParaRP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1D9AC618-E1FA-4686-A09B-D4936FC65CD3}"/>
              </a:ext>
            </a:extLst>
          </p:cNvPr>
          <p:cNvCxnSpPr>
            <a:cxnSpLocks/>
          </p:cNvCxnSpPr>
          <p:nvPr/>
        </p:nvCxnSpPr>
        <p:spPr>
          <a:xfrm flipV="1">
            <a:off x="1151208" y="3429000"/>
            <a:ext cx="10131081" cy="5978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5111219-05F6-48E3-9D74-DA8784137867}"/>
              </a:ext>
            </a:extLst>
          </p:cNvPr>
          <p:cNvCxnSpPr/>
          <p:nvPr/>
        </p:nvCxnSpPr>
        <p:spPr>
          <a:xfrm>
            <a:off x="1209822" y="3319975"/>
            <a:ext cx="0" cy="25321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EEE1D0F2-92F5-4213-AFFC-B6DE009E8E88}"/>
              </a:ext>
            </a:extLst>
          </p:cNvPr>
          <p:cNvCxnSpPr/>
          <p:nvPr/>
        </p:nvCxnSpPr>
        <p:spPr>
          <a:xfrm>
            <a:off x="2234420" y="3319975"/>
            <a:ext cx="0" cy="25321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BA9C9DE-BF9A-440E-9529-0AEF4A00E0C5}"/>
              </a:ext>
            </a:extLst>
          </p:cNvPr>
          <p:cNvCxnSpPr/>
          <p:nvPr/>
        </p:nvCxnSpPr>
        <p:spPr>
          <a:xfrm>
            <a:off x="3216813" y="3302390"/>
            <a:ext cx="0" cy="25321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176117E-1ACC-4693-B43C-702379EBA1D6}"/>
              </a:ext>
            </a:extLst>
          </p:cNvPr>
          <p:cNvCxnSpPr/>
          <p:nvPr/>
        </p:nvCxnSpPr>
        <p:spPr>
          <a:xfrm>
            <a:off x="4299838" y="3362169"/>
            <a:ext cx="0" cy="25321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049A5BB-C87F-4EEE-A69E-81E24588BEFD}"/>
              </a:ext>
            </a:extLst>
          </p:cNvPr>
          <p:cNvCxnSpPr/>
          <p:nvPr/>
        </p:nvCxnSpPr>
        <p:spPr>
          <a:xfrm>
            <a:off x="5301924" y="3330525"/>
            <a:ext cx="0" cy="25321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04EC584D-4F33-49C6-B075-24BAFB28FE65}"/>
              </a:ext>
            </a:extLst>
          </p:cNvPr>
          <p:cNvCxnSpPr/>
          <p:nvPr/>
        </p:nvCxnSpPr>
        <p:spPr>
          <a:xfrm>
            <a:off x="6291778" y="3330525"/>
            <a:ext cx="0" cy="25321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677026B-C6EA-4751-9548-277ABE9A2B07}"/>
              </a:ext>
            </a:extLst>
          </p:cNvPr>
          <p:cNvCxnSpPr/>
          <p:nvPr/>
        </p:nvCxnSpPr>
        <p:spPr>
          <a:xfrm>
            <a:off x="7332005" y="3274781"/>
            <a:ext cx="0" cy="25321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F6886C51-6DD3-43F3-A6C4-A4A56F976F98}"/>
              </a:ext>
            </a:extLst>
          </p:cNvPr>
          <p:cNvCxnSpPr/>
          <p:nvPr/>
        </p:nvCxnSpPr>
        <p:spPr>
          <a:xfrm>
            <a:off x="8346833" y="3319975"/>
            <a:ext cx="0" cy="25321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455570DB-153C-4FA0-B6C5-25F76CFEEEEA}"/>
              </a:ext>
            </a:extLst>
          </p:cNvPr>
          <p:cNvCxnSpPr/>
          <p:nvPr/>
        </p:nvCxnSpPr>
        <p:spPr>
          <a:xfrm>
            <a:off x="9373986" y="3330525"/>
            <a:ext cx="0" cy="25321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151D011-36DB-4575-AD21-80FA29955F1D}"/>
              </a:ext>
            </a:extLst>
          </p:cNvPr>
          <p:cNvCxnSpPr/>
          <p:nvPr/>
        </p:nvCxnSpPr>
        <p:spPr>
          <a:xfrm>
            <a:off x="10403840" y="3319975"/>
            <a:ext cx="0" cy="25321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2490542-C9DC-4255-8DD6-1FEB2CAEF767}"/>
              </a:ext>
            </a:extLst>
          </p:cNvPr>
          <p:cNvSpPr/>
          <p:nvPr/>
        </p:nvSpPr>
        <p:spPr>
          <a:xfrm>
            <a:off x="886656" y="3573194"/>
            <a:ext cx="6463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1890210D-FCAA-4D77-966C-99F3C37D2603}"/>
              </a:ext>
            </a:extLst>
          </p:cNvPr>
          <p:cNvSpPr/>
          <p:nvPr/>
        </p:nvSpPr>
        <p:spPr>
          <a:xfrm>
            <a:off x="1911253" y="3569163"/>
            <a:ext cx="6463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94AABCE-11A5-4769-9EEB-D10D1E497F35}"/>
              </a:ext>
            </a:extLst>
          </p:cNvPr>
          <p:cNvSpPr/>
          <p:nvPr/>
        </p:nvSpPr>
        <p:spPr>
          <a:xfrm>
            <a:off x="2978346" y="3552320"/>
            <a:ext cx="6463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E57001FB-E3E2-49D7-8E85-0C0FE733D14F}"/>
              </a:ext>
            </a:extLst>
          </p:cNvPr>
          <p:cNvSpPr/>
          <p:nvPr/>
        </p:nvSpPr>
        <p:spPr>
          <a:xfrm>
            <a:off x="7036424" y="3566148"/>
            <a:ext cx="6463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F69B690-4527-4F3D-9B77-3A01431D908D}"/>
              </a:ext>
            </a:extLst>
          </p:cNvPr>
          <p:cNvSpPr/>
          <p:nvPr/>
        </p:nvSpPr>
        <p:spPr>
          <a:xfrm>
            <a:off x="5966002" y="3552321"/>
            <a:ext cx="6463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D41A38D5-0433-4F37-9539-4F551F235032}"/>
              </a:ext>
            </a:extLst>
          </p:cNvPr>
          <p:cNvSpPr/>
          <p:nvPr/>
        </p:nvSpPr>
        <p:spPr>
          <a:xfrm>
            <a:off x="8023666" y="3573194"/>
            <a:ext cx="6463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322D2E6B-61F6-4AB8-BFEE-CAB6A2083B5E}"/>
              </a:ext>
            </a:extLst>
          </p:cNvPr>
          <p:cNvSpPr/>
          <p:nvPr/>
        </p:nvSpPr>
        <p:spPr>
          <a:xfrm>
            <a:off x="9056078" y="3596982"/>
            <a:ext cx="6463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E42CD3E6-9FAB-4D1A-87ED-9ABDBDE40EAF}"/>
              </a:ext>
            </a:extLst>
          </p:cNvPr>
          <p:cNvSpPr/>
          <p:nvPr/>
        </p:nvSpPr>
        <p:spPr>
          <a:xfrm>
            <a:off x="10136947" y="3573193"/>
            <a:ext cx="6463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BB58D303-07E6-4C23-9805-A789303E9F41}"/>
              </a:ext>
            </a:extLst>
          </p:cNvPr>
          <p:cNvSpPr/>
          <p:nvPr/>
        </p:nvSpPr>
        <p:spPr>
          <a:xfrm>
            <a:off x="3990869" y="3566148"/>
            <a:ext cx="6463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9C25617F-FF4D-4C91-84E4-57D4F333361F}"/>
              </a:ext>
            </a:extLst>
          </p:cNvPr>
          <p:cNvSpPr/>
          <p:nvPr/>
        </p:nvSpPr>
        <p:spPr>
          <a:xfrm>
            <a:off x="4982368" y="3583744"/>
            <a:ext cx="6463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трелка: изогнутая вниз 41">
            <a:extLst>
              <a:ext uri="{FF2B5EF4-FFF2-40B4-BE49-F238E27FC236}">
                <a16:creationId xmlns:a16="http://schemas.microsoft.com/office/drawing/2014/main" id="{C6ABB575-B9DC-40DC-9AD1-CA0331F87F37}"/>
              </a:ext>
            </a:extLst>
          </p:cNvPr>
          <p:cNvSpPr/>
          <p:nvPr/>
        </p:nvSpPr>
        <p:spPr>
          <a:xfrm>
            <a:off x="1195662" y="2982609"/>
            <a:ext cx="1024596" cy="397142"/>
          </a:xfrm>
          <a:prstGeom prst="curvedDownArrow">
            <a:avLst>
              <a:gd name="adj1" fmla="val 25000"/>
              <a:gd name="adj2" fmla="val 52801"/>
              <a:gd name="adj3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Стрелка: изогнутая вниз 51">
            <a:extLst>
              <a:ext uri="{FF2B5EF4-FFF2-40B4-BE49-F238E27FC236}">
                <a16:creationId xmlns:a16="http://schemas.microsoft.com/office/drawing/2014/main" id="{C5B8E6F5-8702-4919-8EE9-DBB14DE08536}"/>
              </a:ext>
            </a:extLst>
          </p:cNvPr>
          <p:cNvSpPr/>
          <p:nvPr/>
        </p:nvSpPr>
        <p:spPr>
          <a:xfrm>
            <a:off x="2244159" y="2975368"/>
            <a:ext cx="1024596" cy="397142"/>
          </a:xfrm>
          <a:prstGeom prst="curvedDownArrow">
            <a:avLst>
              <a:gd name="adj1" fmla="val 25000"/>
              <a:gd name="adj2" fmla="val 52801"/>
              <a:gd name="adj3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Стрелка: изогнутая вниз 52">
            <a:extLst>
              <a:ext uri="{FF2B5EF4-FFF2-40B4-BE49-F238E27FC236}">
                <a16:creationId xmlns:a16="http://schemas.microsoft.com/office/drawing/2014/main" id="{A28BCBE8-E671-4C96-814D-57464E5F0E87}"/>
              </a:ext>
            </a:extLst>
          </p:cNvPr>
          <p:cNvSpPr/>
          <p:nvPr/>
        </p:nvSpPr>
        <p:spPr>
          <a:xfrm>
            <a:off x="3261960" y="2981377"/>
            <a:ext cx="1024596" cy="397142"/>
          </a:xfrm>
          <a:prstGeom prst="curvedDownArrow">
            <a:avLst>
              <a:gd name="adj1" fmla="val 25000"/>
              <a:gd name="adj2" fmla="val 52801"/>
              <a:gd name="adj3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Стрелка: изогнутая вниз 53">
            <a:extLst>
              <a:ext uri="{FF2B5EF4-FFF2-40B4-BE49-F238E27FC236}">
                <a16:creationId xmlns:a16="http://schemas.microsoft.com/office/drawing/2014/main" id="{2BFEDC17-23FF-454B-A8F1-C10F22C7E3AF}"/>
              </a:ext>
            </a:extLst>
          </p:cNvPr>
          <p:cNvSpPr/>
          <p:nvPr/>
        </p:nvSpPr>
        <p:spPr>
          <a:xfrm>
            <a:off x="4306062" y="2968316"/>
            <a:ext cx="1024596" cy="397142"/>
          </a:xfrm>
          <a:prstGeom prst="curvedDownArrow">
            <a:avLst>
              <a:gd name="adj1" fmla="val 25000"/>
              <a:gd name="adj2" fmla="val 52801"/>
              <a:gd name="adj3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Стрелка: изогнутая вниз 54">
            <a:extLst>
              <a:ext uri="{FF2B5EF4-FFF2-40B4-BE49-F238E27FC236}">
                <a16:creationId xmlns:a16="http://schemas.microsoft.com/office/drawing/2014/main" id="{D8729489-6EFA-4E9A-99F5-303DA93254A4}"/>
              </a:ext>
            </a:extLst>
          </p:cNvPr>
          <p:cNvSpPr/>
          <p:nvPr/>
        </p:nvSpPr>
        <p:spPr>
          <a:xfrm>
            <a:off x="5302320" y="2975368"/>
            <a:ext cx="1024596" cy="397142"/>
          </a:xfrm>
          <a:prstGeom prst="curvedDownArrow">
            <a:avLst>
              <a:gd name="adj1" fmla="val 25000"/>
              <a:gd name="adj2" fmla="val 52801"/>
              <a:gd name="adj3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Стрелка: изогнутая вниз 55">
            <a:extLst>
              <a:ext uri="{FF2B5EF4-FFF2-40B4-BE49-F238E27FC236}">
                <a16:creationId xmlns:a16="http://schemas.microsoft.com/office/drawing/2014/main" id="{B241431D-4293-4151-8669-1A9E5DB3CF0D}"/>
              </a:ext>
            </a:extLst>
          </p:cNvPr>
          <p:cNvSpPr/>
          <p:nvPr/>
        </p:nvSpPr>
        <p:spPr>
          <a:xfrm>
            <a:off x="6299594" y="2961449"/>
            <a:ext cx="1024596" cy="397142"/>
          </a:xfrm>
          <a:prstGeom prst="curvedDownArrow">
            <a:avLst>
              <a:gd name="adj1" fmla="val 25000"/>
              <a:gd name="adj2" fmla="val 52801"/>
              <a:gd name="adj3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Стрелка: изогнутая вниз 57">
            <a:extLst>
              <a:ext uri="{FF2B5EF4-FFF2-40B4-BE49-F238E27FC236}">
                <a16:creationId xmlns:a16="http://schemas.microsoft.com/office/drawing/2014/main" id="{588F91F1-ED76-4F40-ACB3-87353F080F04}"/>
              </a:ext>
            </a:extLst>
          </p:cNvPr>
          <p:cNvSpPr/>
          <p:nvPr/>
        </p:nvSpPr>
        <p:spPr>
          <a:xfrm>
            <a:off x="7312499" y="2975368"/>
            <a:ext cx="1024596" cy="397142"/>
          </a:xfrm>
          <a:prstGeom prst="curvedDownArrow">
            <a:avLst>
              <a:gd name="adj1" fmla="val 25000"/>
              <a:gd name="adj2" fmla="val 52801"/>
              <a:gd name="adj3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Стрелка: изогнутая вниз 58">
            <a:extLst>
              <a:ext uri="{FF2B5EF4-FFF2-40B4-BE49-F238E27FC236}">
                <a16:creationId xmlns:a16="http://schemas.microsoft.com/office/drawing/2014/main" id="{610E8F5A-8132-4F42-A483-992DBA021584}"/>
              </a:ext>
            </a:extLst>
          </p:cNvPr>
          <p:cNvSpPr/>
          <p:nvPr/>
        </p:nvSpPr>
        <p:spPr>
          <a:xfrm>
            <a:off x="8344133" y="2975368"/>
            <a:ext cx="1024596" cy="397142"/>
          </a:xfrm>
          <a:prstGeom prst="curvedDownArrow">
            <a:avLst>
              <a:gd name="adj1" fmla="val 25000"/>
              <a:gd name="adj2" fmla="val 52801"/>
              <a:gd name="adj3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Стрелка: изогнутая вниз 59">
            <a:extLst>
              <a:ext uri="{FF2B5EF4-FFF2-40B4-BE49-F238E27FC236}">
                <a16:creationId xmlns:a16="http://schemas.microsoft.com/office/drawing/2014/main" id="{047226D1-BBC6-447D-9150-BB62958E7693}"/>
              </a:ext>
            </a:extLst>
          </p:cNvPr>
          <p:cNvSpPr/>
          <p:nvPr/>
        </p:nvSpPr>
        <p:spPr>
          <a:xfrm>
            <a:off x="9379244" y="2975368"/>
            <a:ext cx="1024596" cy="397142"/>
          </a:xfrm>
          <a:prstGeom prst="curvedDownArrow">
            <a:avLst>
              <a:gd name="adj1" fmla="val 25000"/>
              <a:gd name="adj2" fmla="val 52801"/>
              <a:gd name="adj3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Стрелка: изогнутая вниз 35">
            <a:extLst>
              <a:ext uri="{FF2B5EF4-FFF2-40B4-BE49-F238E27FC236}">
                <a16:creationId xmlns:a16="http://schemas.microsoft.com/office/drawing/2014/main" id="{DF00AFDB-9FC3-425F-AA5A-40FE8A3E48F3}"/>
              </a:ext>
            </a:extLst>
          </p:cNvPr>
          <p:cNvSpPr/>
          <p:nvPr/>
        </p:nvSpPr>
        <p:spPr>
          <a:xfrm>
            <a:off x="10313573" y="2989652"/>
            <a:ext cx="1024596" cy="397142"/>
          </a:xfrm>
          <a:prstGeom prst="curvedDownArrow">
            <a:avLst>
              <a:gd name="adj1" fmla="val 25000"/>
              <a:gd name="adj2" fmla="val 52801"/>
              <a:gd name="adj3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455F04B0-9852-4491-BD06-B57FAD28F0BE}"/>
              </a:ext>
            </a:extLst>
          </p:cNvPr>
          <p:cNvSpPr/>
          <p:nvPr/>
        </p:nvSpPr>
        <p:spPr>
          <a:xfrm>
            <a:off x="10927278" y="3559189"/>
            <a:ext cx="6463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817931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 descr="38+ Free Powerpoint Backgrounds | Background powerpoint, Powerpoint  background free, Background for powerpoint presentation">
            <a:extLst>
              <a:ext uri="{FF2B5EF4-FFF2-40B4-BE49-F238E27FC236}">
                <a16:creationId xmlns:a16="http://schemas.microsoft.com/office/drawing/2014/main" id="{C8DAF216-FC96-4CFE-88F0-98DE435A1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9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74151A3-2DDC-4560-A61A-1102D38E96A7}"/>
              </a:ext>
            </a:extLst>
          </p:cNvPr>
          <p:cNvSpPr/>
          <p:nvPr/>
        </p:nvSpPr>
        <p:spPr>
          <a:xfrm>
            <a:off x="5278477" y="781755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13-bet, 1-misol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36" name="Picture 2" descr="Цветные карандаши на прозрачном фоне — 3mu.ru">
            <a:extLst>
              <a:ext uri="{FF2B5EF4-FFF2-40B4-BE49-F238E27FC236}">
                <a16:creationId xmlns:a16="http://schemas.microsoft.com/office/drawing/2014/main" id="{CE774514-75DF-4797-A90F-BEC197148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67" y="2046473"/>
            <a:ext cx="1167616" cy="161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Цветные карандаши на прозрачном фоне — 3mu.ru">
            <a:extLst>
              <a:ext uri="{FF2B5EF4-FFF2-40B4-BE49-F238E27FC236}">
                <a16:creationId xmlns:a16="http://schemas.microsoft.com/office/drawing/2014/main" id="{535369EA-8AB3-46D1-A588-CBE41FBF3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781" y="2046473"/>
            <a:ext cx="1167616" cy="161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Цветные карандаши на прозрачном фоне — 3mu.ru">
            <a:extLst>
              <a:ext uri="{FF2B5EF4-FFF2-40B4-BE49-F238E27FC236}">
                <a16:creationId xmlns:a16="http://schemas.microsoft.com/office/drawing/2014/main" id="{2B868EAE-45FA-495C-83E9-43457B17F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956" y="2046473"/>
            <a:ext cx="1167616" cy="161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Цветные карандаши на прозрачном фоне — 3mu.ru">
            <a:extLst>
              <a:ext uri="{FF2B5EF4-FFF2-40B4-BE49-F238E27FC236}">
                <a16:creationId xmlns:a16="http://schemas.microsoft.com/office/drawing/2014/main" id="{92667253-B812-47A5-9D8A-6F2175795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008" y="2046473"/>
            <a:ext cx="1167616" cy="161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Цветные карандаши на прозрачном фоне — 3mu.ru">
            <a:extLst>
              <a:ext uri="{FF2B5EF4-FFF2-40B4-BE49-F238E27FC236}">
                <a16:creationId xmlns:a16="http://schemas.microsoft.com/office/drawing/2014/main" id="{34222415-EF7F-4F9F-95C1-2AC89850C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312" y="2081218"/>
            <a:ext cx="1167616" cy="161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Цветные карандаши на прозрачном фоне — 3mu.ru">
            <a:extLst>
              <a:ext uri="{FF2B5EF4-FFF2-40B4-BE49-F238E27FC236}">
                <a16:creationId xmlns:a16="http://schemas.microsoft.com/office/drawing/2014/main" id="{249AF473-5EB4-4369-8EE5-989B84CB3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132" y="2081218"/>
            <a:ext cx="1167616" cy="161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Цветные карандаши на прозрачном фоне — 3mu.ru">
            <a:extLst>
              <a:ext uri="{FF2B5EF4-FFF2-40B4-BE49-F238E27FC236}">
                <a16:creationId xmlns:a16="http://schemas.microsoft.com/office/drawing/2014/main" id="{713A405F-78AA-4A7A-9A0E-C52F16EAB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496" y="2046473"/>
            <a:ext cx="1167616" cy="161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Цветные карандаши на прозрачном фоне — 3mu.ru">
            <a:extLst>
              <a:ext uri="{FF2B5EF4-FFF2-40B4-BE49-F238E27FC236}">
                <a16:creationId xmlns:a16="http://schemas.microsoft.com/office/drawing/2014/main" id="{71A2637F-79C2-4463-B9C1-343F21C29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188" y="2046473"/>
            <a:ext cx="1167616" cy="161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Цветные карандаши на прозрачном фоне — 3mu.ru">
            <a:extLst>
              <a:ext uri="{FF2B5EF4-FFF2-40B4-BE49-F238E27FC236}">
                <a16:creationId xmlns:a16="http://schemas.microsoft.com/office/drawing/2014/main" id="{6158A3FA-39D3-455D-9884-D60A2DD25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426" y="2081218"/>
            <a:ext cx="1167616" cy="161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Цветные карандаши на прозрачном фоне — 3mu.ru">
            <a:extLst>
              <a:ext uri="{FF2B5EF4-FFF2-40B4-BE49-F238E27FC236}">
                <a16:creationId xmlns:a16="http://schemas.microsoft.com/office/drawing/2014/main" id="{B81755CC-0BB4-42E6-91EF-DFFB7DC82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392" y="2028570"/>
            <a:ext cx="1167616" cy="161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71E104-3FB9-4725-A258-0B679B2625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193"/>
          <a:stretch/>
        </p:blipFill>
        <p:spPr>
          <a:xfrm>
            <a:off x="942746" y="4051495"/>
            <a:ext cx="10508454" cy="2024750"/>
          </a:xfrm>
          <a:prstGeom prst="rect">
            <a:avLst/>
          </a:prstGeom>
        </p:spPr>
      </p:pic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DF57DE04-ADF6-40DF-A679-7B17E32AC8AE}"/>
              </a:ext>
            </a:extLst>
          </p:cNvPr>
          <p:cNvSpPr/>
          <p:nvPr/>
        </p:nvSpPr>
        <p:spPr>
          <a:xfrm flipV="1">
            <a:off x="5779477" y="4016750"/>
            <a:ext cx="633046" cy="245172"/>
          </a:xfrm>
          <a:prstGeom prst="triangl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23559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 descr="38+ Free Powerpoint Backgrounds | Background powerpoint, Powerpoint  background free, Background for powerpoint presentation">
            <a:extLst>
              <a:ext uri="{FF2B5EF4-FFF2-40B4-BE49-F238E27FC236}">
                <a16:creationId xmlns:a16="http://schemas.microsoft.com/office/drawing/2014/main" id="{C8DAF216-FC96-4CFE-88F0-98DE435A1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74151A3-2DDC-4560-A61A-1102D38E96A7}"/>
              </a:ext>
            </a:extLst>
          </p:cNvPr>
          <p:cNvSpPr/>
          <p:nvPr/>
        </p:nvSpPr>
        <p:spPr>
          <a:xfrm>
            <a:off x="5278477" y="781755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13-bet, 2-misol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A70107D-F8C4-46D0-8E36-7BA2FFA4811E}"/>
              </a:ext>
            </a:extLst>
          </p:cNvPr>
          <p:cNvSpPr/>
          <p:nvPr/>
        </p:nvSpPr>
        <p:spPr>
          <a:xfrm>
            <a:off x="2623842" y="1366530"/>
            <a:ext cx="11287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da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tushirib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qoldirilgan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85B5797-9D72-4700-A771-939DB0A20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6936" y="2720546"/>
            <a:ext cx="11019389" cy="2038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9A0170-E8C2-4EA0-A8C3-267FF7FF4959}"/>
              </a:ext>
            </a:extLst>
          </p:cNvPr>
          <p:cNvSpPr/>
          <p:nvPr/>
        </p:nvSpPr>
        <p:spPr>
          <a:xfrm>
            <a:off x="2039815" y="3826412"/>
            <a:ext cx="787791" cy="845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9F97941-E2B0-46F3-832A-66EAE0ABB103}"/>
              </a:ext>
            </a:extLst>
          </p:cNvPr>
          <p:cNvSpPr/>
          <p:nvPr/>
        </p:nvSpPr>
        <p:spPr>
          <a:xfrm>
            <a:off x="2899395" y="3826411"/>
            <a:ext cx="787791" cy="845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3C487AD-2C37-4414-9888-A13540D51705}"/>
              </a:ext>
            </a:extLst>
          </p:cNvPr>
          <p:cNvSpPr/>
          <p:nvPr/>
        </p:nvSpPr>
        <p:spPr>
          <a:xfrm>
            <a:off x="4884581" y="3826410"/>
            <a:ext cx="787791" cy="845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BB4C7E4-A603-4F93-8D70-E721C809261D}"/>
              </a:ext>
            </a:extLst>
          </p:cNvPr>
          <p:cNvSpPr/>
          <p:nvPr/>
        </p:nvSpPr>
        <p:spPr>
          <a:xfrm>
            <a:off x="6046371" y="3786232"/>
            <a:ext cx="787791" cy="845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3662D4E-C514-4539-B165-71038761B14D}"/>
              </a:ext>
            </a:extLst>
          </p:cNvPr>
          <p:cNvSpPr/>
          <p:nvPr/>
        </p:nvSpPr>
        <p:spPr>
          <a:xfrm>
            <a:off x="7998830" y="3826409"/>
            <a:ext cx="787791" cy="845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A2B6B1D-ABA5-47EC-90E4-00893FA13E11}"/>
              </a:ext>
            </a:extLst>
          </p:cNvPr>
          <p:cNvSpPr/>
          <p:nvPr/>
        </p:nvSpPr>
        <p:spPr>
          <a:xfrm>
            <a:off x="9006348" y="3833786"/>
            <a:ext cx="787791" cy="845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24B2787-35EE-42F2-B80F-12A58D0098A9}"/>
              </a:ext>
            </a:extLst>
          </p:cNvPr>
          <p:cNvSpPr/>
          <p:nvPr/>
        </p:nvSpPr>
        <p:spPr>
          <a:xfrm>
            <a:off x="10991534" y="3786231"/>
            <a:ext cx="787791" cy="8454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0CEF305-BBAA-4BD8-A2D5-C088217E380C}"/>
              </a:ext>
            </a:extLst>
          </p:cNvPr>
          <p:cNvSpPr/>
          <p:nvPr/>
        </p:nvSpPr>
        <p:spPr>
          <a:xfrm>
            <a:off x="7021162" y="3826408"/>
            <a:ext cx="787791" cy="845439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4286944-8CF3-43F6-95EC-E69AC0D0CCAA}"/>
              </a:ext>
            </a:extLst>
          </p:cNvPr>
          <p:cNvSpPr/>
          <p:nvPr/>
        </p:nvSpPr>
        <p:spPr>
          <a:xfrm>
            <a:off x="10036915" y="3833786"/>
            <a:ext cx="787791" cy="845439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1781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4645</TotalTime>
  <Words>274</Words>
  <Application>Microsoft Office PowerPoint</Application>
  <PresentationFormat>Широкоэкранный</PresentationFormat>
  <Paragraphs>90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jamshid otamirzayev</dc:creator>
  <cp:lastModifiedBy>jamshid otamirzayev</cp:lastModifiedBy>
  <cp:revision>18</cp:revision>
  <dcterms:created xsi:type="dcterms:W3CDTF">2021-08-13T19:28:58Z</dcterms:created>
  <dcterms:modified xsi:type="dcterms:W3CDTF">2021-08-25T13:16:32Z</dcterms:modified>
</cp:coreProperties>
</file>