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4" r:id="rId3"/>
    <p:sldId id="276" r:id="rId4"/>
    <p:sldId id="442" r:id="rId5"/>
    <p:sldId id="421" r:id="rId6"/>
    <p:sldId id="456" r:id="rId7"/>
    <p:sldId id="453" r:id="rId8"/>
    <p:sldId id="454" r:id="rId9"/>
    <p:sldId id="455" r:id="rId10"/>
    <p:sldId id="457" r:id="rId11"/>
    <p:sldId id="319" r:id="rId12"/>
    <p:sldId id="458" r:id="rId13"/>
    <p:sldId id="32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5B1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64C4B-C2FD-4F21-9BA4-7A84F0F267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890AA-4CA7-4BCF-B807-0BED25ECCFCB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Rasmda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tasvirlangan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geometrik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shakllar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7FC7F-A175-49C2-9A7A-3C5BF0F24079}" type="parTrans" cxnId="{35FCD259-2A61-42F1-A5F5-830E308C0A14}">
      <dgm:prSet/>
      <dgm:spPr/>
      <dgm:t>
        <a:bodyPr/>
        <a:lstStyle/>
        <a:p>
          <a:endParaRPr lang="ru-RU"/>
        </a:p>
      </dgm:t>
    </dgm:pt>
    <dgm:pt modelId="{BDF63638-96D8-4D13-A056-5E3908C6885E}" type="sibTrans" cxnId="{35FCD259-2A61-42F1-A5F5-830E308C0A14}">
      <dgm:prSet/>
      <dgm:spPr/>
      <dgm:t>
        <a:bodyPr/>
        <a:lstStyle/>
        <a:p>
          <a:endParaRPr lang="ru-RU"/>
        </a:p>
      </dgm:t>
    </dgm:pt>
    <dgm:pt modelId="{CBCE1884-AEF2-4794-B8E5-E7C60E286178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O‘lchashga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doir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yechamiz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4A897-58E1-43EC-B5E8-F5DF8B4FFD91}" type="parTrans" cxnId="{690A978E-7B5D-4A10-AD79-F10EF63E97C3}">
      <dgm:prSet/>
      <dgm:spPr/>
      <dgm:t>
        <a:bodyPr/>
        <a:lstStyle/>
        <a:p>
          <a:endParaRPr lang="ru-RU"/>
        </a:p>
      </dgm:t>
    </dgm:pt>
    <dgm:pt modelId="{E3BED436-F3DC-4679-8C1A-61CC921AEAC6}" type="sibTrans" cxnId="{690A978E-7B5D-4A10-AD79-F10EF63E97C3}">
      <dgm:prSet/>
      <dgm:spPr/>
      <dgm:t>
        <a:bodyPr/>
        <a:lstStyle/>
        <a:p>
          <a:endParaRPr lang="ru-RU"/>
        </a:p>
      </dgm:t>
    </dgm:pt>
    <dgm:pt modelId="{23BA962F-F2B2-4BDD-9F6D-04B0FBBE6BB6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Narsalarning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uzunligini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topamiz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B7AB0-724C-4708-A8FB-51683A98EBCA}" type="parTrans" cxnId="{4E6FEABD-FAD6-4365-B6ED-3E81C9A6E33A}">
      <dgm:prSet/>
      <dgm:spPr/>
      <dgm:t>
        <a:bodyPr/>
        <a:lstStyle/>
        <a:p>
          <a:endParaRPr lang="ru-RU"/>
        </a:p>
      </dgm:t>
    </dgm:pt>
    <dgm:pt modelId="{7CD37EC7-3E68-4F00-813A-6F5AF631CD89}" type="sibTrans" cxnId="{4E6FEABD-FAD6-4365-B6ED-3E81C9A6E33A}">
      <dgm:prSet/>
      <dgm:spPr/>
      <dgm:t>
        <a:bodyPr/>
        <a:lstStyle/>
        <a:p>
          <a:endParaRPr lang="ru-RU"/>
        </a:p>
      </dgm:t>
    </dgm:pt>
    <dgm:pt modelId="{1EB5BD5A-6D93-4661-BE98-1C74BD927976}" type="pres">
      <dgm:prSet presAssocID="{E1264C4B-C2FD-4F21-9BA4-7A84F0F26752}" presName="Name0" presStyleCnt="0">
        <dgm:presLayoutVars>
          <dgm:chMax val="7"/>
          <dgm:chPref val="7"/>
          <dgm:dir/>
        </dgm:presLayoutVars>
      </dgm:prSet>
      <dgm:spPr/>
    </dgm:pt>
    <dgm:pt modelId="{CBB2BC13-9F65-44B5-A46B-AE143739BF64}" type="pres">
      <dgm:prSet presAssocID="{E1264C4B-C2FD-4F21-9BA4-7A84F0F26752}" presName="Name1" presStyleCnt="0"/>
      <dgm:spPr/>
    </dgm:pt>
    <dgm:pt modelId="{03FDB603-F1DB-4933-8E63-5F5452C1DB17}" type="pres">
      <dgm:prSet presAssocID="{E1264C4B-C2FD-4F21-9BA4-7A84F0F26752}" presName="cycle" presStyleCnt="0"/>
      <dgm:spPr/>
    </dgm:pt>
    <dgm:pt modelId="{832A389E-647E-4783-B964-EDEF9B6E7347}" type="pres">
      <dgm:prSet presAssocID="{E1264C4B-C2FD-4F21-9BA4-7A84F0F26752}" presName="srcNode" presStyleLbl="node1" presStyleIdx="0" presStyleCnt="3"/>
      <dgm:spPr/>
    </dgm:pt>
    <dgm:pt modelId="{799B049F-5538-463A-A189-89C24B286C56}" type="pres">
      <dgm:prSet presAssocID="{E1264C4B-C2FD-4F21-9BA4-7A84F0F26752}" presName="conn" presStyleLbl="parChTrans1D2" presStyleIdx="0" presStyleCnt="1"/>
      <dgm:spPr/>
    </dgm:pt>
    <dgm:pt modelId="{B6BB8896-C02B-4046-B8D6-59BF867B46D2}" type="pres">
      <dgm:prSet presAssocID="{E1264C4B-C2FD-4F21-9BA4-7A84F0F26752}" presName="extraNode" presStyleLbl="node1" presStyleIdx="0" presStyleCnt="3"/>
      <dgm:spPr/>
    </dgm:pt>
    <dgm:pt modelId="{547E438B-95C0-4BEB-AD8D-0F36B5545A2F}" type="pres">
      <dgm:prSet presAssocID="{E1264C4B-C2FD-4F21-9BA4-7A84F0F26752}" presName="dstNode" presStyleLbl="node1" presStyleIdx="0" presStyleCnt="3"/>
      <dgm:spPr/>
    </dgm:pt>
    <dgm:pt modelId="{72DD75F2-466F-4222-AFEA-AB38CA1EFBCA}" type="pres">
      <dgm:prSet presAssocID="{A24890AA-4CA7-4BCF-B807-0BED25ECCFCB}" presName="text_1" presStyleLbl="node1" presStyleIdx="0" presStyleCnt="3">
        <dgm:presLayoutVars>
          <dgm:bulletEnabled val="1"/>
        </dgm:presLayoutVars>
      </dgm:prSet>
      <dgm:spPr/>
    </dgm:pt>
    <dgm:pt modelId="{DFA75688-6BB6-4A2D-8CAA-89B0F12F69AD}" type="pres">
      <dgm:prSet presAssocID="{A24890AA-4CA7-4BCF-B807-0BED25ECCFCB}" presName="accent_1" presStyleCnt="0"/>
      <dgm:spPr/>
    </dgm:pt>
    <dgm:pt modelId="{585B208A-1937-4084-8BD7-6C135AD8B775}" type="pres">
      <dgm:prSet presAssocID="{A24890AA-4CA7-4BCF-B807-0BED25ECCFCB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</dgm:spPr>
    </dgm:pt>
    <dgm:pt modelId="{FEA77B8D-F546-4CBE-9CFE-7528CE77471F}" type="pres">
      <dgm:prSet presAssocID="{CBCE1884-AEF2-4794-B8E5-E7C60E286178}" presName="text_2" presStyleLbl="node1" presStyleIdx="1" presStyleCnt="3">
        <dgm:presLayoutVars>
          <dgm:bulletEnabled val="1"/>
        </dgm:presLayoutVars>
      </dgm:prSet>
      <dgm:spPr/>
    </dgm:pt>
    <dgm:pt modelId="{B43053C3-9A9B-44D5-A18F-993A179CDE71}" type="pres">
      <dgm:prSet presAssocID="{CBCE1884-AEF2-4794-B8E5-E7C60E286178}" presName="accent_2" presStyleCnt="0"/>
      <dgm:spPr/>
    </dgm:pt>
    <dgm:pt modelId="{856B0993-2243-464A-856C-033687F97A34}" type="pres">
      <dgm:prSet presAssocID="{CBCE1884-AEF2-4794-B8E5-E7C60E286178}" presName="accentRepeatNode" presStyleLbl="solidFgAcc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6F4780F7-75A9-4BD7-8EEF-A043D4F8E33A}" type="pres">
      <dgm:prSet presAssocID="{23BA962F-F2B2-4BDD-9F6D-04B0FBBE6BB6}" presName="text_3" presStyleLbl="node1" presStyleIdx="2" presStyleCnt="3">
        <dgm:presLayoutVars>
          <dgm:bulletEnabled val="1"/>
        </dgm:presLayoutVars>
      </dgm:prSet>
      <dgm:spPr/>
    </dgm:pt>
    <dgm:pt modelId="{3554ACA8-A061-462F-878C-9672DB145E5B}" type="pres">
      <dgm:prSet presAssocID="{23BA962F-F2B2-4BDD-9F6D-04B0FBBE6BB6}" presName="accent_3" presStyleCnt="0"/>
      <dgm:spPr/>
    </dgm:pt>
    <dgm:pt modelId="{48DB1AAE-2881-45FF-BA9E-65BABF3D5649}" type="pres">
      <dgm:prSet presAssocID="{23BA962F-F2B2-4BDD-9F6D-04B0FBBE6BB6}" presName="accentRepeatNode" presStyleLbl="solidFgAcc1" presStyleIdx="2" presStyleCnt="3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4554660F-C8C8-4405-B66C-36718336301D}" type="presOf" srcId="{CBCE1884-AEF2-4794-B8E5-E7C60E286178}" destId="{FEA77B8D-F546-4CBE-9CFE-7528CE77471F}" srcOrd="0" destOrd="0" presId="urn:microsoft.com/office/officeart/2008/layout/VerticalCurvedList"/>
    <dgm:cxn modelId="{6F063516-46C9-4D77-9D76-FF482905C6E0}" type="presOf" srcId="{23BA962F-F2B2-4BDD-9F6D-04B0FBBE6BB6}" destId="{6F4780F7-75A9-4BD7-8EEF-A043D4F8E33A}" srcOrd="0" destOrd="0" presId="urn:microsoft.com/office/officeart/2008/layout/VerticalCurvedList"/>
    <dgm:cxn modelId="{807A5858-336F-48B6-8049-5071658F9156}" type="presOf" srcId="{BDF63638-96D8-4D13-A056-5E3908C6885E}" destId="{799B049F-5538-463A-A189-89C24B286C56}" srcOrd="0" destOrd="0" presId="urn:microsoft.com/office/officeart/2008/layout/VerticalCurvedList"/>
    <dgm:cxn modelId="{35FCD259-2A61-42F1-A5F5-830E308C0A14}" srcId="{E1264C4B-C2FD-4F21-9BA4-7A84F0F26752}" destId="{A24890AA-4CA7-4BCF-B807-0BED25ECCFCB}" srcOrd="0" destOrd="0" parTransId="{0B97FC7F-A175-49C2-9A7A-3C5BF0F24079}" sibTransId="{BDF63638-96D8-4D13-A056-5E3908C6885E}"/>
    <dgm:cxn modelId="{690A978E-7B5D-4A10-AD79-F10EF63E97C3}" srcId="{E1264C4B-C2FD-4F21-9BA4-7A84F0F26752}" destId="{CBCE1884-AEF2-4794-B8E5-E7C60E286178}" srcOrd="1" destOrd="0" parTransId="{6AC4A897-58E1-43EC-B5E8-F5DF8B4FFD91}" sibTransId="{E3BED436-F3DC-4679-8C1A-61CC921AEAC6}"/>
    <dgm:cxn modelId="{4AA18095-970D-4BF5-9C4A-89ABB7F848E2}" type="presOf" srcId="{A24890AA-4CA7-4BCF-B807-0BED25ECCFCB}" destId="{72DD75F2-466F-4222-AFEA-AB38CA1EFBCA}" srcOrd="0" destOrd="0" presId="urn:microsoft.com/office/officeart/2008/layout/VerticalCurvedList"/>
    <dgm:cxn modelId="{2068FBA2-8D30-47DE-BB03-60A3ABD60375}" type="presOf" srcId="{E1264C4B-C2FD-4F21-9BA4-7A84F0F26752}" destId="{1EB5BD5A-6D93-4661-BE98-1C74BD927976}" srcOrd="0" destOrd="0" presId="urn:microsoft.com/office/officeart/2008/layout/VerticalCurvedList"/>
    <dgm:cxn modelId="{4E6FEABD-FAD6-4365-B6ED-3E81C9A6E33A}" srcId="{E1264C4B-C2FD-4F21-9BA4-7A84F0F26752}" destId="{23BA962F-F2B2-4BDD-9F6D-04B0FBBE6BB6}" srcOrd="2" destOrd="0" parTransId="{902B7AB0-724C-4708-A8FB-51683A98EBCA}" sibTransId="{7CD37EC7-3E68-4F00-813A-6F5AF631CD89}"/>
    <dgm:cxn modelId="{8DC41D2A-3CB2-4B1F-BC5C-334538D01842}" type="presParOf" srcId="{1EB5BD5A-6D93-4661-BE98-1C74BD927976}" destId="{CBB2BC13-9F65-44B5-A46B-AE143739BF64}" srcOrd="0" destOrd="0" presId="urn:microsoft.com/office/officeart/2008/layout/VerticalCurvedList"/>
    <dgm:cxn modelId="{0EC9394B-ECA3-4632-9A72-675C5C931454}" type="presParOf" srcId="{CBB2BC13-9F65-44B5-A46B-AE143739BF64}" destId="{03FDB603-F1DB-4933-8E63-5F5452C1DB17}" srcOrd="0" destOrd="0" presId="urn:microsoft.com/office/officeart/2008/layout/VerticalCurvedList"/>
    <dgm:cxn modelId="{E005113C-1ECF-4B34-9D28-C32F724E811D}" type="presParOf" srcId="{03FDB603-F1DB-4933-8E63-5F5452C1DB17}" destId="{832A389E-647E-4783-B964-EDEF9B6E7347}" srcOrd="0" destOrd="0" presId="urn:microsoft.com/office/officeart/2008/layout/VerticalCurvedList"/>
    <dgm:cxn modelId="{64CBC4EC-C062-45AB-B7EA-6E9115DFBE50}" type="presParOf" srcId="{03FDB603-F1DB-4933-8E63-5F5452C1DB17}" destId="{799B049F-5538-463A-A189-89C24B286C56}" srcOrd="1" destOrd="0" presId="urn:microsoft.com/office/officeart/2008/layout/VerticalCurvedList"/>
    <dgm:cxn modelId="{79C041C6-1851-4E70-AE4E-CF73CE1F20C5}" type="presParOf" srcId="{03FDB603-F1DB-4933-8E63-5F5452C1DB17}" destId="{B6BB8896-C02B-4046-B8D6-59BF867B46D2}" srcOrd="2" destOrd="0" presId="urn:microsoft.com/office/officeart/2008/layout/VerticalCurvedList"/>
    <dgm:cxn modelId="{A8A7B698-D2EA-4BE4-8F02-D15A7D0A6A9D}" type="presParOf" srcId="{03FDB603-F1DB-4933-8E63-5F5452C1DB17}" destId="{547E438B-95C0-4BEB-AD8D-0F36B5545A2F}" srcOrd="3" destOrd="0" presId="urn:microsoft.com/office/officeart/2008/layout/VerticalCurvedList"/>
    <dgm:cxn modelId="{17FC6AFE-0AF8-412A-8C40-DBA6D3B13743}" type="presParOf" srcId="{CBB2BC13-9F65-44B5-A46B-AE143739BF64}" destId="{72DD75F2-466F-4222-AFEA-AB38CA1EFBCA}" srcOrd="1" destOrd="0" presId="urn:microsoft.com/office/officeart/2008/layout/VerticalCurvedList"/>
    <dgm:cxn modelId="{7BE5A21E-754A-4E1C-A032-3C4A0459FE65}" type="presParOf" srcId="{CBB2BC13-9F65-44B5-A46B-AE143739BF64}" destId="{DFA75688-6BB6-4A2D-8CAA-89B0F12F69AD}" srcOrd="2" destOrd="0" presId="urn:microsoft.com/office/officeart/2008/layout/VerticalCurvedList"/>
    <dgm:cxn modelId="{82591F5D-3407-48E6-8DBB-727D160AD4F2}" type="presParOf" srcId="{DFA75688-6BB6-4A2D-8CAA-89B0F12F69AD}" destId="{585B208A-1937-4084-8BD7-6C135AD8B775}" srcOrd="0" destOrd="0" presId="urn:microsoft.com/office/officeart/2008/layout/VerticalCurvedList"/>
    <dgm:cxn modelId="{171B06D9-3725-48FC-BB88-579B78D6EA81}" type="presParOf" srcId="{CBB2BC13-9F65-44B5-A46B-AE143739BF64}" destId="{FEA77B8D-F546-4CBE-9CFE-7528CE77471F}" srcOrd="3" destOrd="0" presId="urn:microsoft.com/office/officeart/2008/layout/VerticalCurvedList"/>
    <dgm:cxn modelId="{C3B875F1-FB78-454B-81F6-174B859842F8}" type="presParOf" srcId="{CBB2BC13-9F65-44B5-A46B-AE143739BF64}" destId="{B43053C3-9A9B-44D5-A18F-993A179CDE71}" srcOrd="4" destOrd="0" presId="urn:microsoft.com/office/officeart/2008/layout/VerticalCurvedList"/>
    <dgm:cxn modelId="{770E4141-AD99-436B-992A-D4B3F5C424CE}" type="presParOf" srcId="{B43053C3-9A9B-44D5-A18F-993A179CDE71}" destId="{856B0993-2243-464A-856C-033687F97A34}" srcOrd="0" destOrd="0" presId="urn:microsoft.com/office/officeart/2008/layout/VerticalCurvedList"/>
    <dgm:cxn modelId="{178C7520-1C6A-4DFA-9A80-B1AB7EC572AA}" type="presParOf" srcId="{CBB2BC13-9F65-44B5-A46B-AE143739BF64}" destId="{6F4780F7-75A9-4BD7-8EEF-A043D4F8E33A}" srcOrd="5" destOrd="0" presId="urn:microsoft.com/office/officeart/2008/layout/VerticalCurvedList"/>
    <dgm:cxn modelId="{92000359-8D38-4099-9027-FAFC650D661C}" type="presParOf" srcId="{CBB2BC13-9F65-44B5-A46B-AE143739BF64}" destId="{3554ACA8-A061-462F-878C-9672DB145E5B}" srcOrd="6" destOrd="0" presId="urn:microsoft.com/office/officeart/2008/layout/VerticalCurvedList"/>
    <dgm:cxn modelId="{10D946F8-EB71-47FA-84ED-9A359570D206}" type="presParOf" srcId="{3554ACA8-A061-462F-878C-9672DB145E5B}" destId="{48DB1AAE-2881-45FF-BA9E-65BABF3D56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049F-5538-463A-A189-89C24B286C56}">
      <dsp:nvSpPr>
        <dsp:cNvPr id="0" name=""/>
        <dsp:cNvSpPr/>
      </dsp:nvSpPr>
      <dsp:spPr>
        <a:xfrm>
          <a:off x="-5419048" y="-829870"/>
          <a:ext cx="6453177" cy="645317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D75F2-466F-4222-AFEA-AB38CA1EFBCA}">
      <dsp:nvSpPr>
        <dsp:cNvPr id="0" name=""/>
        <dsp:cNvSpPr/>
      </dsp:nvSpPr>
      <dsp:spPr>
        <a:xfrm>
          <a:off x="665328" y="479343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Rasmda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tasvirlangan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geometrik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shakllar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479343"/>
        <a:ext cx="7012478" cy="958687"/>
      </dsp:txXfrm>
    </dsp:sp>
    <dsp:sp modelId="{585B208A-1937-4084-8BD7-6C135AD8B775}">
      <dsp:nvSpPr>
        <dsp:cNvPr id="0" name=""/>
        <dsp:cNvSpPr/>
      </dsp:nvSpPr>
      <dsp:spPr>
        <a:xfrm>
          <a:off x="66149" y="359507"/>
          <a:ext cx="1198359" cy="119835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77B8D-F546-4CBE-9CFE-7528CE77471F}">
      <dsp:nvSpPr>
        <dsp:cNvPr id="0" name=""/>
        <dsp:cNvSpPr/>
      </dsp:nvSpPr>
      <dsp:spPr>
        <a:xfrm>
          <a:off x="1013811" y="1917374"/>
          <a:ext cx="6663995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O‘lchashga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doir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yechamiz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811" y="1917374"/>
        <a:ext cx="6663995" cy="958687"/>
      </dsp:txXfrm>
    </dsp:sp>
    <dsp:sp modelId="{856B0993-2243-464A-856C-033687F97A34}">
      <dsp:nvSpPr>
        <dsp:cNvPr id="0" name=""/>
        <dsp:cNvSpPr/>
      </dsp:nvSpPr>
      <dsp:spPr>
        <a:xfrm>
          <a:off x="414632" y="1797538"/>
          <a:ext cx="1198359" cy="11983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80F7-75A9-4BD7-8EEF-A043D4F8E33A}">
      <dsp:nvSpPr>
        <dsp:cNvPr id="0" name=""/>
        <dsp:cNvSpPr/>
      </dsp:nvSpPr>
      <dsp:spPr>
        <a:xfrm>
          <a:off x="665328" y="3355405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Narsalarning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uzunligini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topamiz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3355405"/>
        <a:ext cx="7012478" cy="958687"/>
      </dsp:txXfrm>
    </dsp:sp>
    <dsp:sp modelId="{48DB1AAE-2881-45FF-BA9E-65BABF3D5649}">
      <dsp:nvSpPr>
        <dsp:cNvPr id="0" name=""/>
        <dsp:cNvSpPr/>
      </dsp:nvSpPr>
      <dsp:spPr>
        <a:xfrm>
          <a:off x="66149" y="3235569"/>
          <a:ext cx="1198359" cy="11983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1E03E4-CC56-4C49-B2CC-F4D2B551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512812" y="1346903"/>
            <a:ext cx="557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C448F-6E63-47EE-A42E-578373F1E1DB}"/>
              </a:ext>
            </a:extLst>
          </p:cNvPr>
          <p:cNvSpPr txBox="1"/>
          <p:nvPr/>
        </p:nvSpPr>
        <p:spPr>
          <a:xfrm>
            <a:off x="4944446" y="2809113"/>
            <a:ext cx="2711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8B88E92-E92A-4E9B-A656-0841F2BC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52421" cy="692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329426-8A1C-4005-A90B-B0D5A208904E}"/>
              </a:ext>
            </a:extLst>
          </p:cNvPr>
          <p:cNvSpPr/>
          <p:nvPr/>
        </p:nvSpPr>
        <p:spPr>
          <a:xfrm>
            <a:off x="4392212" y="365257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11-bet, 4-masala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554C6-BF66-4789-BDEF-40C199BA8ED9}"/>
              </a:ext>
            </a:extLst>
          </p:cNvPr>
          <p:cNvSpPr txBox="1"/>
          <p:nvPr/>
        </p:nvSpPr>
        <p:spPr>
          <a:xfrm>
            <a:off x="1732546" y="950032"/>
            <a:ext cx="10154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Rasmlar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narsalar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uzunligini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DEBF002B-F239-43C9-8252-DBE166320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80" y="2041059"/>
            <a:ext cx="5935578" cy="44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CAC169D-DA85-4B9D-84C4-5E24BCB00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7126"/>
            <a:ext cx="2793527" cy="234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88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7DA9A6-C651-43BA-801E-0366E9CA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" y="0"/>
            <a:ext cx="121614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436" y="1265422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2978" y="2475355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11-bet,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47E2EFB7-0898-4019-A377-4A99D097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95CA15-67D0-47B9-BB62-A0CE9B6BFC31}"/>
              </a:ext>
            </a:extLst>
          </p:cNvPr>
          <p:cNvSpPr/>
          <p:nvPr/>
        </p:nvSpPr>
        <p:spPr>
          <a:xfrm>
            <a:off x="4392212" y="365257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11-bet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D072C-0F17-45BD-853B-83A65462D4DF}"/>
              </a:ext>
            </a:extLst>
          </p:cNvPr>
          <p:cNvSpPr txBox="1"/>
          <p:nvPr/>
        </p:nvSpPr>
        <p:spPr>
          <a:xfrm>
            <a:off x="2149642" y="950032"/>
            <a:ext cx="9737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shakldagi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ayirmasini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8D1C2C2-C8B7-4CDE-9C1C-8239E1569CF1}"/>
              </a:ext>
            </a:extLst>
          </p:cNvPr>
          <p:cNvSpPr/>
          <p:nvPr/>
        </p:nvSpPr>
        <p:spPr>
          <a:xfrm>
            <a:off x="5903495" y="2150361"/>
            <a:ext cx="1235242" cy="120032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3754AD-EEB1-425F-A7D7-FEEEED78612A}"/>
              </a:ext>
            </a:extLst>
          </p:cNvPr>
          <p:cNvSpPr/>
          <p:nvPr/>
        </p:nvSpPr>
        <p:spPr>
          <a:xfrm>
            <a:off x="7684168" y="2150361"/>
            <a:ext cx="1235242" cy="120032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8ABE29E8-FBC9-4C39-B366-51E6803BA702}"/>
              </a:ext>
            </a:extLst>
          </p:cNvPr>
          <p:cNvSpPr/>
          <p:nvPr/>
        </p:nvSpPr>
        <p:spPr>
          <a:xfrm>
            <a:off x="9464840" y="2134971"/>
            <a:ext cx="1524001" cy="1215719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D2531D-2550-4530-844F-40986630D37C}"/>
              </a:ext>
            </a:extLst>
          </p:cNvPr>
          <p:cNvSpPr/>
          <p:nvPr/>
        </p:nvSpPr>
        <p:spPr>
          <a:xfrm>
            <a:off x="5903495" y="3889298"/>
            <a:ext cx="1235242" cy="120032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0047F33-7335-4393-89BE-CC4151ADB26D}"/>
              </a:ext>
            </a:extLst>
          </p:cNvPr>
          <p:cNvSpPr/>
          <p:nvPr/>
        </p:nvSpPr>
        <p:spPr>
          <a:xfrm>
            <a:off x="9593179" y="3917814"/>
            <a:ext cx="1235242" cy="120032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9FD5850E-4367-4542-967A-3D298D52A78F}"/>
              </a:ext>
            </a:extLst>
          </p:cNvPr>
          <p:cNvSpPr/>
          <p:nvPr/>
        </p:nvSpPr>
        <p:spPr>
          <a:xfrm>
            <a:off x="7603957" y="3873908"/>
            <a:ext cx="1524001" cy="1215719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B271A-A34B-4E29-B59B-9FC6DF58035F}"/>
              </a:ext>
            </a:extLst>
          </p:cNvPr>
          <p:cNvSpPr txBox="1"/>
          <p:nvPr/>
        </p:nvSpPr>
        <p:spPr>
          <a:xfrm>
            <a:off x="2366209" y="2134971"/>
            <a:ext cx="263892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+ 35 = 47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– 12 = 23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B90EF9C-EA0F-4518-9F75-509FA497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7126"/>
            <a:ext cx="2793527" cy="234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6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1ACC305-F688-4470-B834-D4572CDD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2473186" y="1527155"/>
            <a:ext cx="79208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z-Cyrl-UZ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entury Gothic" panose="020B0502020202020204" pitchFamily="34" charset="0"/>
              </a:rPr>
              <a:t>1-SINFDA O‘TILGANLARNI TAKRORLASH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entury Gothic" panose="020B0502020202020204" pitchFamily="34" charset="0"/>
            </a:endParaRPr>
          </a:p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Geometrik shakllar va o‘lchashlarga doir masalalar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602A867-FB7A-4A7A-B545-CD3189509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2598820" y="832100"/>
            <a:ext cx="7523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3570795" y="1673253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10-bet,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6-misol.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>
            <a:extLst>
              <a:ext uri="{FF2B5EF4-FFF2-40B4-BE49-F238E27FC236}">
                <a16:creationId xmlns:a16="http://schemas.microsoft.com/office/drawing/2014/main" id="{1BF5A213-E572-4B81-A3AB-564669957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3F5798-479B-42C1-B183-18FC57C6E880}"/>
              </a:ext>
            </a:extLst>
          </p:cNvPr>
          <p:cNvSpPr/>
          <p:nvPr/>
        </p:nvSpPr>
        <p:spPr>
          <a:xfrm>
            <a:off x="4392213" y="365257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10-bet, 6-misol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643BBF-8E8A-4A64-BE2C-B33F44EB6F74}"/>
              </a:ext>
            </a:extLst>
          </p:cNvPr>
          <p:cNvSpPr/>
          <p:nvPr/>
        </p:nvSpPr>
        <p:spPr>
          <a:xfrm>
            <a:off x="2392255" y="901258"/>
            <a:ext cx="6303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50ABA4-BD7B-4434-BDE5-62AB79937092}"/>
              </a:ext>
            </a:extLst>
          </p:cNvPr>
          <p:cNvSpPr/>
          <p:nvPr/>
        </p:nvSpPr>
        <p:spPr>
          <a:xfrm>
            <a:off x="2170291" y="1744725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542CCC7-A996-4D1D-B805-D512F028C996}"/>
              </a:ext>
            </a:extLst>
          </p:cNvPr>
          <p:cNvSpPr/>
          <p:nvPr/>
        </p:nvSpPr>
        <p:spPr>
          <a:xfrm>
            <a:off x="2170290" y="2357360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3B94AC9-E308-4701-BF6C-D39811A73A84}"/>
              </a:ext>
            </a:extLst>
          </p:cNvPr>
          <p:cNvSpPr/>
          <p:nvPr/>
        </p:nvSpPr>
        <p:spPr>
          <a:xfrm>
            <a:off x="1697082" y="2341610"/>
            <a:ext cx="4732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E59273F-D2DD-4695-88D5-0CF671E35A70}"/>
              </a:ext>
            </a:extLst>
          </p:cNvPr>
          <p:cNvCxnSpPr>
            <a:cxnSpLocks/>
          </p:cNvCxnSpPr>
          <p:nvPr/>
        </p:nvCxnSpPr>
        <p:spPr>
          <a:xfrm>
            <a:off x="1973672" y="3049496"/>
            <a:ext cx="8942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3B8F433-94CA-498F-BD46-57A43078A541}"/>
              </a:ext>
            </a:extLst>
          </p:cNvPr>
          <p:cNvSpPr/>
          <p:nvPr/>
        </p:nvSpPr>
        <p:spPr>
          <a:xfrm>
            <a:off x="3638142" y="1752747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2DFAA1F-CAE4-41BE-93CE-AED975FE84C1}"/>
              </a:ext>
            </a:extLst>
          </p:cNvPr>
          <p:cNvSpPr/>
          <p:nvPr/>
        </p:nvSpPr>
        <p:spPr>
          <a:xfrm>
            <a:off x="3638141" y="2365382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5F91D44-72BA-4D86-8609-A29B1A301164}"/>
              </a:ext>
            </a:extLst>
          </p:cNvPr>
          <p:cNvSpPr/>
          <p:nvPr/>
        </p:nvSpPr>
        <p:spPr>
          <a:xfrm>
            <a:off x="3164933" y="2349632"/>
            <a:ext cx="4732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89110B40-BB89-46FE-B1AF-BEE3C477D578}"/>
              </a:ext>
            </a:extLst>
          </p:cNvPr>
          <p:cNvCxnSpPr>
            <a:cxnSpLocks/>
          </p:cNvCxnSpPr>
          <p:nvPr/>
        </p:nvCxnSpPr>
        <p:spPr>
          <a:xfrm>
            <a:off x="3441523" y="3057518"/>
            <a:ext cx="8942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4ADC12E-8FCF-4A0D-B643-C4B435721B81}"/>
              </a:ext>
            </a:extLst>
          </p:cNvPr>
          <p:cNvSpPr/>
          <p:nvPr/>
        </p:nvSpPr>
        <p:spPr>
          <a:xfrm>
            <a:off x="5242354" y="1752747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293F111-8B2A-494C-BA7E-8A80909967BC}"/>
              </a:ext>
            </a:extLst>
          </p:cNvPr>
          <p:cNvSpPr/>
          <p:nvPr/>
        </p:nvSpPr>
        <p:spPr>
          <a:xfrm>
            <a:off x="5242354" y="2365382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29138D3-F6A1-4F95-A511-86D1AEFCA073}"/>
              </a:ext>
            </a:extLst>
          </p:cNvPr>
          <p:cNvSpPr/>
          <p:nvPr/>
        </p:nvSpPr>
        <p:spPr>
          <a:xfrm>
            <a:off x="4769145" y="2349632"/>
            <a:ext cx="4732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6EF43B17-1C80-4812-B199-C115EB33B048}"/>
              </a:ext>
            </a:extLst>
          </p:cNvPr>
          <p:cNvCxnSpPr>
            <a:cxnSpLocks/>
          </p:cNvCxnSpPr>
          <p:nvPr/>
        </p:nvCxnSpPr>
        <p:spPr>
          <a:xfrm>
            <a:off x="5045735" y="3057518"/>
            <a:ext cx="8942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01187FB-0BBD-423A-A40E-73F1D7165E10}"/>
              </a:ext>
            </a:extLst>
          </p:cNvPr>
          <p:cNvSpPr/>
          <p:nvPr/>
        </p:nvSpPr>
        <p:spPr>
          <a:xfrm>
            <a:off x="7031047" y="1744727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52744BD-92FA-4DF2-9343-082B38904217}"/>
              </a:ext>
            </a:extLst>
          </p:cNvPr>
          <p:cNvSpPr/>
          <p:nvPr/>
        </p:nvSpPr>
        <p:spPr>
          <a:xfrm>
            <a:off x="7031047" y="2357362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D4EA8E9-F056-4C5B-9421-A6DB00EC7DBC}"/>
              </a:ext>
            </a:extLst>
          </p:cNvPr>
          <p:cNvSpPr/>
          <p:nvPr/>
        </p:nvSpPr>
        <p:spPr>
          <a:xfrm>
            <a:off x="6557838" y="2341612"/>
            <a:ext cx="4732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32829281-2D7A-4F4F-9DC4-4557610E4724}"/>
              </a:ext>
            </a:extLst>
          </p:cNvPr>
          <p:cNvCxnSpPr>
            <a:cxnSpLocks/>
          </p:cNvCxnSpPr>
          <p:nvPr/>
        </p:nvCxnSpPr>
        <p:spPr>
          <a:xfrm>
            <a:off x="6834428" y="3049498"/>
            <a:ext cx="8942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6A5715D-B1A6-47E4-97A2-A4F5644C46C1}"/>
              </a:ext>
            </a:extLst>
          </p:cNvPr>
          <p:cNvSpPr/>
          <p:nvPr/>
        </p:nvSpPr>
        <p:spPr>
          <a:xfrm>
            <a:off x="8948079" y="1736707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6E12DE4-7C00-4E2C-8ADF-AB422BCAFC4E}"/>
              </a:ext>
            </a:extLst>
          </p:cNvPr>
          <p:cNvSpPr/>
          <p:nvPr/>
        </p:nvSpPr>
        <p:spPr>
          <a:xfrm>
            <a:off x="8948080" y="2349342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8EC720A-6B21-4C6A-B4AF-FCC6C9402CEC}"/>
              </a:ext>
            </a:extLst>
          </p:cNvPr>
          <p:cNvSpPr/>
          <p:nvPr/>
        </p:nvSpPr>
        <p:spPr>
          <a:xfrm>
            <a:off x="8533380" y="2333592"/>
            <a:ext cx="356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DFE92A9-BD17-440B-BFAF-A31CCCD5F0F6}"/>
              </a:ext>
            </a:extLst>
          </p:cNvPr>
          <p:cNvCxnSpPr>
            <a:cxnSpLocks/>
          </p:cNvCxnSpPr>
          <p:nvPr/>
        </p:nvCxnSpPr>
        <p:spPr>
          <a:xfrm>
            <a:off x="8751461" y="3041478"/>
            <a:ext cx="8942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A1A9965-C220-4F72-8607-AD89523625FA}"/>
              </a:ext>
            </a:extLst>
          </p:cNvPr>
          <p:cNvSpPr/>
          <p:nvPr/>
        </p:nvSpPr>
        <p:spPr>
          <a:xfrm>
            <a:off x="10608438" y="1760771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88C8595-7DB8-4724-AC69-C0FBEA4419C6}"/>
              </a:ext>
            </a:extLst>
          </p:cNvPr>
          <p:cNvSpPr/>
          <p:nvPr/>
        </p:nvSpPr>
        <p:spPr>
          <a:xfrm>
            <a:off x="10608438" y="2373406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BC44F71E-E63D-4137-9DE5-593CF00B09FF}"/>
              </a:ext>
            </a:extLst>
          </p:cNvPr>
          <p:cNvSpPr/>
          <p:nvPr/>
        </p:nvSpPr>
        <p:spPr>
          <a:xfrm>
            <a:off x="10193738" y="2357656"/>
            <a:ext cx="356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1CF048C6-C9E5-4244-8AE5-26610C9ABE43}"/>
              </a:ext>
            </a:extLst>
          </p:cNvPr>
          <p:cNvCxnSpPr>
            <a:cxnSpLocks/>
          </p:cNvCxnSpPr>
          <p:nvPr/>
        </p:nvCxnSpPr>
        <p:spPr>
          <a:xfrm>
            <a:off x="10411819" y="3065542"/>
            <a:ext cx="8942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AB089FD-4A5A-480D-8EFC-3B2CB96E4E79}"/>
              </a:ext>
            </a:extLst>
          </p:cNvPr>
          <p:cNvSpPr/>
          <p:nvPr/>
        </p:nvSpPr>
        <p:spPr>
          <a:xfrm>
            <a:off x="2114144" y="2926852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0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D413CFC-C696-4AF2-884F-27865C09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" y="4204230"/>
            <a:ext cx="3446880" cy="26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455DE22-BE6E-499C-B12F-DE7CED3FD668}"/>
              </a:ext>
            </a:extLst>
          </p:cNvPr>
          <p:cNvSpPr/>
          <p:nvPr/>
        </p:nvSpPr>
        <p:spPr>
          <a:xfrm>
            <a:off x="3601121" y="2926852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44BF2AD-DBA9-4BE1-AAE0-B0D6A7F60295}"/>
              </a:ext>
            </a:extLst>
          </p:cNvPr>
          <p:cNvSpPr/>
          <p:nvPr/>
        </p:nvSpPr>
        <p:spPr>
          <a:xfrm>
            <a:off x="5213748" y="2954493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A9A883D-C7BE-410B-B34A-2F09EF7DAF5D}"/>
              </a:ext>
            </a:extLst>
          </p:cNvPr>
          <p:cNvSpPr/>
          <p:nvPr/>
        </p:nvSpPr>
        <p:spPr>
          <a:xfrm>
            <a:off x="7004512" y="2961203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0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0CD3F7D-BA59-4EB1-9F61-99D4301E008E}"/>
              </a:ext>
            </a:extLst>
          </p:cNvPr>
          <p:cNvSpPr/>
          <p:nvPr/>
        </p:nvSpPr>
        <p:spPr>
          <a:xfrm>
            <a:off x="8977335" y="2926852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2A341F5-E325-426A-A63C-3C2C7D4031E6}"/>
              </a:ext>
            </a:extLst>
          </p:cNvPr>
          <p:cNvSpPr/>
          <p:nvPr/>
        </p:nvSpPr>
        <p:spPr>
          <a:xfrm>
            <a:off x="10608405" y="2954493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26CA17-A0AC-4ECC-8EBD-5EB17D836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7028" y="242429"/>
            <a:ext cx="4962256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BUGUN DARSDA:</a:t>
            </a:r>
            <a:endParaRPr lang="ru-RU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15594165"/>
              </p:ext>
            </p:extLst>
          </p:nvPr>
        </p:nvGraphicFramePr>
        <p:xfrm>
          <a:off x="2136176" y="834293"/>
          <a:ext cx="7743957" cy="47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2DAA81A7-B5AC-401B-A74D-D928BF8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" y="4204230"/>
            <a:ext cx="3446880" cy="26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5183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56DAE78-21AF-4634-99C2-D972BC9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1AF840-C8DB-443E-AF83-3BABF277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2610"/>
            <a:ext cx="2935705" cy="281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E6CDA0-7DD5-4E61-B964-8CF2B41028D7}"/>
              </a:ext>
            </a:extLst>
          </p:cNvPr>
          <p:cNvSpPr txBox="1"/>
          <p:nvPr/>
        </p:nvSpPr>
        <p:spPr>
          <a:xfrm>
            <a:off x="2492943" y="370295"/>
            <a:ext cx="720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Geometrik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1017C95-917C-4036-A60D-DB9B1ED88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43" y="909994"/>
            <a:ext cx="8488775" cy="587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ADF36E97-E234-40A1-9D6A-B3FA62EE5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576450-F520-4E12-AC11-F36BA1C9A89C}"/>
              </a:ext>
            </a:extLst>
          </p:cNvPr>
          <p:cNvSpPr/>
          <p:nvPr/>
        </p:nvSpPr>
        <p:spPr>
          <a:xfrm>
            <a:off x="4392212" y="365257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10-bet, 1-masala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BECFF-FE40-4D7F-A3EE-C641D087A939}"/>
              </a:ext>
            </a:extLst>
          </p:cNvPr>
          <p:cNvSpPr txBox="1"/>
          <p:nvPr/>
        </p:nvSpPr>
        <p:spPr>
          <a:xfrm>
            <a:off x="2152359" y="851558"/>
            <a:ext cx="720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Rasmdagi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nechtadan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F8FE2E-BB34-4C11-B4AF-E8294815C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4202"/>
            <a:ext cx="2039815" cy="156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22955E-0BAA-406E-8324-0A01727B66BD}"/>
              </a:ext>
            </a:extLst>
          </p:cNvPr>
          <p:cNvSpPr/>
          <p:nvPr/>
        </p:nvSpPr>
        <p:spPr>
          <a:xfrm>
            <a:off x="8482036" y="2307102"/>
            <a:ext cx="759655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22C505-612F-405D-95BE-BE814D8C3AA5}"/>
              </a:ext>
            </a:extLst>
          </p:cNvPr>
          <p:cNvSpPr/>
          <p:nvPr/>
        </p:nvSpPr>
        <p:spPr>
          <a:xfrm>
            <a:off x="8482036" y="3247292"/>
            <a:ext cx="759655" cy="96820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2DAAF469-D952-42A9-8EDA-633092BE1CF7}"/>
              </a:ext>
            </a:extLst>
          </p:cNvPr>
          <p:cNvSpPr/>
          <p:nvPr/>
        </p:nvSpPr>
        <p:spPr>
          <a:xfrm>
            <a:off x="8362460" y="4447798"/>
            <a:ext cx="998806" cy="968202"/>
          </a:xfrm>
          <a:prstGeom prst="triangle">
            <a:avLst/>
          </a:prstGeom>
          <a:solidFill>
            <a:srgbClr val="002060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D3A6A-7F9C-43E9-B28D-0B39EF23AAE2}"/>
              </a:ext>
            </a:extLst>
          </p:cNvPr>
          <p:cNvSpPr txBox="1"/>
          <p:nvPr/>
        </p:nvSpPr>
        <p:spPr>
          <a:xfrm>
            <a:off x="9229967" y="2307102"/>
            <a:ext cx="1858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? ta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6B283-76D9-4CF8-A61A-61ACD160C33D}"/>
              </a:ext>
            </a:extLst>
          </p:cNvPr>
          <p:cNvSpPr txBox="1"/>
          <p:nvPr/>
        </p:nvSpPr>
        <p:spPr>
          <a:xfrm>
            <a:off x="9241691" y="3247292"/>
            <a:ext cx="1858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? ta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CBB3C-8B87-4FB8-BD40-DE27115D1F73}"/>
              </a:ext>
            </a:extLst>
          </p:cNvPr>
          <p:cNvSpPr txBox="1"/>
          <p:nvPr/>
        </p:nvSpPr>
        <p:spPr>
          <a:xfrm>
            <a:off x="9241691" y="4447798"/>
            <a:ext cx="1858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? ta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F34BDA-51F2-4D86-B16E-B98354F195AF}"/>
              </a:ext>
            </a:extLst>
          </p:cNvPr>
          <p:cNvSpPr/>
          <p:nvPr/>
        </p:nvSpPr>
        <p:spPr>
          <a:xfrm>
            <a:off x="2152358" y="3530991"/>
            <a:ext cx="2588453" cy="13786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>
            <a:extLst>
              <a:ext uri="{FF2B5EF4-FFF2-40B4-BE49-F238E27FC236}">
                <a16:creationId xmlns:a16="http://schemas.microsoft.com/office/drawing/2014/main" id="{53A39144-2F79-44F1-B962-DAF1E6E56123}"/>
              </a:ext>
            </a:extLst>
          </p:cNvPr>
          <p:cNvSpPr/>
          <p:nvPr/>
        </p:nvSpPr>
        <p:spPr>
          <a:xfrm>
            <a:off x="1842868" y="2757268"/>
            <a:ext cx="3151163" cy="968202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DE24500-DE08-4A0E-B9A1-DA595C5605F4}"/>
              </a:ext>
            </a:extLst>
          </p:cNvPr>
          <p:cNvSpPr/>
          <p:nvPr/>
        </p:nvSpPr>
        <p:spPr>
          <a:xfrm>
            <a:off x="4546377" y="2757268"/>
            <a:ext cx="1769736" cy="21523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88F5F06B-6DD3-40EA-823A-B92329A0D897}"/>
              </a:ext>
            </a:extLst>
          </p:cNvPr>
          <p:cNvSpPr/>
          <p:nvPr/>
        </p:nvSpPr>
        <p:spPr>
          <a:xfrm>
            <a:off x="4396901" y="1550839"/>
            <a:ext cx="2013242" cy="13145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BAC0D3CB-F90B-484B-B4CC-EC4F19DD1C21}"/>
              </a:ext>
            </a:extLst>
          </p:cNvPr>
          <p:cNvSpPr/>
          <p:nvPr/>
        </p:nvSpPr>
        <p:spPr>
          <a:xfrm>
            <a:off x="4621588" y="1824682"/>
            <a:ext cx="1619313" cy="1107397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C1CF0019-8901-46F7-914B-2D42BD6DE87C}"/>
              </a:ext>
            </a:extLst>
          </p:cNvPr>
          <p:cNvSpPr/>
          <p:nvPr/>
        </p:nvSpPr>
        <p:spPr>
          <a:xfrm>
            <a:off x="4909648" y="2115082"/>
            <a:ext cx="1039032" cy="6737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6E7D59-6AA7-4E17-95AF-6E8D6108D548}"/>
              </a:ext>
            </a:extLst>
          </p:cNvPr>
          <p:cNvSpPr/>
          <p:nvPr/>
        </p:nvSpPr>
        <p:spPr>
          <a:xfrm>
            <a:off x="4909648" y="3530991"/>
            <a:ext cx="1186352" cy="1107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01192CD-2CF0-430B-AFB1-50BDAA834DE1}"/>
              </a:ext>
            </a:extLst>
          </p:cNvPr>
          <p:cNvCxnSpPr/>
          <p:nvPr/>
        </p:nvCxnSpPr>
        <p:spPr>
          <a:xfrm>
            <a:off x="5303521" y="3530991"/>
            <a:ext cx="8149" cy="11073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9D33F10-2451-4CA1-8B49-8D636D2877EE}"/>
              </a:ext>
            </a:extLst>
          </p:cNvPr>
          <p:cNvCxnSpPr>
            <a:cxnSpLocks/>
          </p:cNvCxnSpPr>
          <p:nvPr/>
        </p:nvCxnSpPr>
        <p:spPr>
          <a:xfrm>
            <a:off x="5311670" y="3925922"/>
            <a:ext cx="75965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67166CD-0D40-41C4-8E2E-0C3E32C9DC14}"/>
              </a:ext>
            </a:extLst>
          </p:cNvPr>
          <p:cNvSpPr/>
          <p:nvPr/>
        </p:nvSpPr>
        <p:spPr>
          <a:xfrm>
            <a:off x="3724759" y="3955178"/>
            <a:ext cx="383004" cy="66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2E8307A-8F5B-454F-8A31-4B93884BD979}"/>
              </a:ext>
            </a:extLst>
          </p:cNvPr>
          <p:cNvCxnSpPr>
            <a:cxnSpLocks/>
          </p:cNvCxnSpPr>
          <p:nvPr/>
        </p:nvCxnSpPr>
        <p:spPr>
          <a:xfrm>
            <a:off x="3955201" y="3887373"/>
            <a:ext cx="0" cy="7321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ED3FF1A-EC6F-4BB4-A00A-E9C569F0F09B}"/>
              </a:ext>
            </a:extLst>
          </p:cNvPr>
          <p:cNvSpPr/>
          <p:nvPr/>
        </p:nvSpPr>
        <p:spPr>
          <a:xfrm>
            <a:off x="3170278" y="3955177"/>
            <a:ext cx="370850" cy="664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39B08A84-78E8-43F7-A4D0-C51DA787CBBC}"/>
              </a:ext>
            </a:extLst>
          </p:cNvPr>
          <p:cNvCxnSpPr/>
          <p:nvPr/>
        </p:nvCxnSpPr>
        <p:spPr>
          <a:xfrm>
            <a:off x="3373143" y="3887373"/>
            <a:ext cx="0" cy="7321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CA738D3-95A9-4A15-87C6-7BC95AE35E4F}"/>
              </a:ext>
            </a:extLst>
          </p:cNvPr>
          <p:cNvSpPr/>
          <p:nvPr/>
        </p:nvSpPr>
        <p:spPr>
          <a:xfrm>
            <a:off x="2391508" y="4084689"/>
            <a:ext cx="439220" cy="7321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FAA2E7E-39A2-4265-8775-C2B3989B2769}"/>
              </a:ext>
            </a:extLst>
          </p:cNvPr>
          <p:cNvSpPr/>
          <p:nvPr/>
        </p:nvSpPr>
        <p:spPr>
          <a:xfrm>
            <a:off x="7321360" y="2290391"/>
            <a:ext cx="997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115FC4E-1168-44C1-BF94-E20AB26D25A3}"/>
              </a:ext>
            </a:extLst>
          </p:cNvPr>
          <p:cNvSpPr/>
          <p:nvPr/>
        </p:nvSpPr>
        <p:spPr>
          <a:xfrm>
            <a:off x="7214574" y="3247292"/>
            <a:ext cx="12538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DB48AD2-9B94-442B-BFD2-6BFD53984252}"/>
              </a:ext>
            </a:extLst>
          </p:cNvPr>
          <p:cNvSpPr/>
          <p:nvPr/>
        </p:nvSpPr>
        <p:spPr>
          <a:xfrm>
            <a:off x="7048441" y="4686125"/>
            <a:ext cx="997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ADF36E97-E234-40A1-9D6A-B3FA62EE5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576450-F520-4E12-AC11-F36BA1C9A89C}"/>
              </a:ext>
            </a:extLst>
          </p:cNvPr>
          <p:cNvSpPr/>
          <p:nvPr/>
        </p:nvSpPr>
        <p:spPr>
          <a:xfrm>
            <a:off x="4392212" y="365257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11-bet, 2-masala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BECFF-FE40-4D7F-A3EE-C641D087A939}"/>
              </a:ext>
            </a:extLst>
          </p:cNvPr>
          <p:cNvSpPr txBox="1"/>
          <p:nvPr/>
        </p:nvSpPr>
        <p:spPr>
          <a:xfrm>
            <a:off x="1769812" y="849880"/>
            <a:ext cx="6037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Qarichlab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o‘lchaymiz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F8FE2E-BB34-4C11-B4AF-E8294815C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5494"/>
            <a:ext cx="3446880" cy="26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nd Span High Res Stock Images | Shutterstock">
            <a:extLst>
              <a:ext uri="{FF2B5EF4-FFF2-40B4-BE49-F238E27FC236}">
                <a16:creationId xmlns:a16="http://schemas.microsoft.com/office/drawing/2014/main" id="{07B39DA8-46AF-48AF-883A-7DC70D1AC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8"/>
          <a:stretch/>
        </p:blipFill>
        <p:spPr bwMode="auto">
          <a:xfrm>
            <a:off x="2047520" y="1799912"/>
            <a:ext cx="2798719" cy="198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Measure Without a Ruler: 8 Steps (with Pictures) - wikiHow">
            <a:extLst>
              <a:ext uri="{FF2B5EF4-FFF2-40B4-BE49-F238E27FC236}">
                <a16:creationId xmlns:a16="http://schemas.microsoft.com/office/drawing/2014/main" id="{0219F0D8-4D78-4FE5-8120-35F436DF0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61" b="5833"/>
          <a:stretch/>
        </p:blipFill>
        <p:spPr bwMode="auto">
          <a:xfrm>
            <a:off x="5679512" y="1799912"/>
            <a:ext cx="3849499" cy="25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tion and Measurement of Distances | Mechanics | CBSE | Class 6 | ekShiksha">
            <a:extLst>
              <a:ext uri="{FF2B5EF4-FFF2-40B4-BE49-F238E27FC236}">
                <a16:creationId xmlns:a16="http://schemas.microsoft.com/office/drawing/2014/main" id="{1FA1799E-0924-4AEB-9FA4-AA8E7725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4658148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>
            <a:extLst>
              <a:ext uri="{FF2B5EF4-FFF2-40B4-BE49-F238E27FC236}">
                <a16:creationId xmlns:a16="http://schemas.microsoft.com/office/drawing/2014/main" id="{EF9FD1EA-49DB-4757-907E-9BC745FA9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52421" cy="692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576450-F520-4E12-AC11-F36BA1C9A89C}"/>
              </a:ext>
            </a:extLst>
          </p:cNvPr>
          <p:cNvSpPr/>
          <p:nvPr/>
        </p:nvSpPr>
        <p:spPr>
          <a:xfrm>
            <a:off x="4392212" y="365257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11-bet, 3-misol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BECFF-FE40-4D7F-A3EE-C641D087A939}"/>
              </a:ext>
            </a:extLst>
          </p:cNvPr>
          <p:cNvSpPr txBox="1"/>
          <p:nvPr/>
        </p:nvSpPr>
        <p:spPr>
          <a:xfrm>
            <a:off x="1769812" y="849880"/>
            <a:ext cx="6037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F8FE2E-BB34-4C11-B4AF-E8294815C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7126"/>
            <a:ext cx="2793527" cy="234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03DCCD-026B-48DA-B7A7-F6FBB2BF9CF8}"/>
              </a:ext>
            </a:extLst>
          </p:cNvPr>
          <p:cNvSpPr txBox="1"/>
          <p:nvPr/>
        </p:nvSpPr>
        <p:spPr>
          <a:xfrm>
            <a:off x="1769812" y="1636107"/>
            <a:ext cx="254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+ 40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F9248-1691-49E8-9A6F-03733FAB1E4C}"/>
              </a:ext>
            </a:extLst>
          </p:cNvPr>
          <p:cNvSpPr txBox="1"/>
          <p:nvPr/>
        </p:nvSpPr>
        <p:spPr>
          <a:xfrm>
            <a:off x="4598720" y="1691182"/>
            <a:ext cx="200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50 - 30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59F6C18-3430-4425-B3A0-18D124814884}"/>
              </a:ext>
            </a:extLst>
          </p:cNvPr>
          <p:cNvSpPr/>
          <p:nvPr/>
        </p:nvSpPr>
        <p:spPr>
          <a:xfrm>
            <a:off x="4058650" y="1925053"/>
            <a:ext cx="491942" cy="4555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C534877-6BAF-451F-9F41-F0740B22EBC3}"/>
              </a:ext>
            </a:extLst>
          </p:cNvPr>
          <p:cNvSpPr/>
          <p:nvPr/>
        </p:nvSpPr>
        <p:spPr>
          <a:xfrm>
            <a:off x="4058650" y="1925053"/>
            <a:ext cx="491942" cy="4555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E4E13B-30BF-4269-A84A-805CD3E08E71}"/>
              </a:ext>
            </a:extLst>
          </p:cNvPr>
          <p:cNvSpPr txBox="1"/>
          <p:nvPr/>
        </p:nvSpPr>
        <p:spPr>
          <a:xfrm>
            <a:off x="1777834" y="2638733"/>
            <a:ext cx="254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+ 8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FEF613-630E-4A56-BE4D-7E6E75AD0500}"/>
              </a:ext>
            </a:extLst>
          </p:cNvPr>
          <p:cNvSpPr txBox="1"/>
          <p:nvPr/>
        </p:nvSpPr>
        <p:spPr>
          <a:xfrm>
            <a:off x="4606742" y="2693808"/>
            <a:ext cx="200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+ 21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3D75E72-7FE3-4D6B-94EA-5FEC5CC674AB}"/>
              </a:ext>
            </a:extLst>
          </p:cNvPr>
          <p:cNvSpPr/>
          <p:nvPr/>
        </p:nvSpPr>
        <p:spPr>
          <a:xfrm>
            <a:off x="4066672" y="2927679"/>
            <a:ext cx="491942" cy="4555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DEC558A-E839-4D47-B885-3DD475D195ED}"/>
              </a:ext>
            </a:extLst>
          </p:cNvPr>
          <p:cNvSpPr/>
          <p:nvPr/>
        </p:nvSpPr>
        <p:spPr>
          <a:xfrm>
            <a:off x="4066672" y="2927679"/>
            <a:ext cx="491942" cy="4555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4A3246-1987-4931-A815-984FCB5B5A34}"/>
              </a:ext>
            </a:extLst>
          </p:cNvPr>
          <p:cNvSpPr txBox="1"/>
          <p:nvPr/>
        </p:nvSpPr>
        <p:spPr>
          <a:xfrm>
            <a:off x="1846702" y="3593796"/>
            <a:ext cx="254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+ 13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2E6E8B-2D48-4426-AD4F-CEB9FAA964B0}"/>
              </a:ext>
            </a:extLst>
          </p:cNvPr>
          <p:cNvSpPr txBox="1"/>
          <p:nvPr/>
        </p:nvSpPr>
        <p:spPr>
          <a:xfrm>
            <a:off x="4675610" y="3648871"/>
            <a:ext cx="200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62 - 51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E4A1030-8D65-4E06-851D-A2C48DEEFED0}"/>
              </a:ext>
            </a:extLst>
          </p:cNvPr>
          <p:cNvSpPr/>
          <p:nvPr/>
        </p:nvSpPr>
        <p:spPr>
          <a:xfrm>
            <a:off x="4135540" y="3882742"/>
            <a:ext cx="491942" cy="4555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2B95926-017A-4B3C-A9A6-C2E0319A6380}"/>
              </a:ext>
            </a:extLst>
          </p:cNvPr>
          <p:cNvSpPr/>
          <p:nvPr/>
        </p:nvSpPr>
        <p:spPr>
          <a:xfrm>
            <a:off x="4135540" y="3882742"/>
            <a:ext cx="491942" cy="4555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DB9ED0-4B47-450E-A6FF-D3F510E03B5B}"/>
              </a:ext>
            </a:extLst>
          </p:cNvPr>
          <p:cNvSpPr txBox="1"/>
          <p:nvPr/>
        </p:nvSpPr>
        <p:spPr>
          <a:xfrm>
            <a:off x="1769812" y="4627277"/>
            <a:ext cx="254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89 - 77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3AB5E-8510-46F5-BF5F-1FC0A52C52A3}"/>
              </a:ext>
            </a:extLst>
          </p:cNvPr>
          <p:cNvSpPr txBox="1"/>
          <p:nvPr/>
        </p:nvSpPr>
        <p:spPr>
          <a:xfrm>
            <a:off x="4598720" y="4682352"/>
            <a:ext cx="200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+ 12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3BBC3E00-D2E7-44E3-B534-6E6C7EC4BA97}"/>
              </a:ext>
            </a:extLst>
          </p:cNvPr>
          <p:cNvSpPr/>
          <p:nvPr/>
        </p:nvSpPr>
        <p:spPr>
          <a:xfrm>
            <a:off x="4058650" y="4916223"/>
            <a:ext cx="491942" cy="4555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B9A5AFEF-7B22-48B9-B6DE-695A2FEE468C}"/>
              </a:ext>
            </a:extLst>
          </p:cNvPr>
          <p:cNvSpPr/>
          <p:nvPr/>
        </p:nvSpPr>
        <p:spPr>
          <a:xfrm>
            <a:off x="4058650" y="4916223"/>
            <a:ext cx="491942" cy="4555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2DDEB5-E122-4CF4-91CB-CAD78A35F999}"/>
              </a:ext>
            </a:extLst>
          </p:cNvPr>
          <p:cNvSpPr txBox="1"/>
          <p:nvPr/>
        </p:nvSpPr>
        <p:spPr>
          <a:xfrm>
            <a:off x="7552991" y="1691182"/>
            <a:ext cx="2545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&gt; 20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00B5D9-4231-4555-ABD7-235EBB1489CD}"/>
              </a:ext>
            </a:extLst>
          </p:cNvPr>
          <p:cNvSpPr txBox="1"/>
          <p:nvPr/>
        </p:nvSpPr>
        <p:spPr>
          <a:xfrm>
            <a:off x="7515971" y="2715677"/>
            <a:ext cx="2545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= 29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208E62-C2CB-403F-AC5C-7854DF645318}"/>
              </a:ext>
            </a:extLst>
          </p:cNvPr>
          <p:cNvSpPr txBox="1"/>
          <p:nvPr/>
        </p:nvSpPr>
        <p:spPr>
          <a:xfrm>
            <a:off x="7552991" y="3747685"/>
            <a:ext cx="2545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&gt; 11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EF0B7C-CF7F-4D65-B380-8E446150C024}"/>
              </a:ext>
            </a:extLst>
          </p:cNvPr>
          <p:cNvSpPr txBox="1"/>
          <p:nvPr/>
        </p:nvSpPr>
        <p:spPr>
          <a:xfrm>
            <a:off x="7569039" y="4772180"/>
            <a:ext cx="2545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&lt; 68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8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205</Words>
  <Application>Microsoft Office PowerPoint</Application>
  <PresentationFormat>Широкоэкранный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17</cp:revision>
  <dcterms:created xsi:type="dcterms:W3CDTF">2021-08-13T19:28:58Z</dcterms:created>
  <dcterms:modified xsi:type="dcterms:W3CDTF">2021-08-23T13:05:38Z</dcterms:modified>
</cp:coreProperties>
</file>