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4" r:id="rId3"/>
    <p:sldId id="276" r:id="rId4"/>
    <p:sldId id="442" r:id="rId5"/>
    <p:sldId id="421" r:id="rId6"/>
    <p:sldId id="456" r:id="rId7"/>
    <p:sldId id="453" r:id="rId8"/>
    <p:sldId id="454" r:id="rId9"/>
    <p:sldId id="455" r:id="rId10"/>
    <p:sldId id="457" r:id="rId11"/>
    <p:sldId id="319" r:id="rId12"/>
    <p:sldId id="458" r:id="rId13"/>
    <p:sldId id="32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Rasmda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tasvirlangan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geometrik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shakllar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O‘lchashga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doir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Narsalarning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uzunligini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Rasmda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tasvirlangan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geometrik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shakllar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O‘lchashga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doir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Narsalarning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uzunligini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topamiz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id="{78B88E92-E92A-4E9B-A656-0841F2BC0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52421" cy="692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A329426-8A1C-4005-A90B-B0D5A208904E}"/>
              </a:ext>
            </a:extLst>
          </p:cNvPr>
          <p:cNvSpPr/>
          <p:nvPr/>
        </p:nvSpPr>
        <p:spPr>
          <a:xfrm>
            <a:off x="4392212" y="365257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11-bet, 4-masala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C554C6-BF66-4789-BDEF-40C199BA8ED9}"/>
              </a:ext>
            </a:extLst>
          </p:cNvPr>
          <p:cNvSpPr txBox="1"/>
          <p:nvPr/>
        </p:nvSpPr>
        <p:spPr>
          <a:xfrm>
            <a:off x="1732546" y="950032"/>
            <a:ext cx="101546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Rasmlar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narsalar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uzunligini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DEBF002B-F239-43C9-8252-DBE166320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780" y="2041059"/>
            <a:ext cx="5935578" cy="445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CAC169D-DA85-4B9D-84C4-5E24BCB00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7126"/>
            <a:ext cx="2793527" cy="2340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887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47DA9A6-C651-43BA-801E-0366E9CA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436" y="1265422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2978" y="2475355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11-bet, 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>
            <a:extLst>
              <a:ext uri="{FF2B5EF4-FFF2-40B4-BE49-F238E27FC236}">
                <a16:creationId xmlns:a16="http://schemas.microsoft.com/office/drawing/2014/main" id="{47E2EFB7-0898-4019-A377-4A99D097E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2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95CA15-67D0-47B9-BB62-A0CE9B6BFC31}"/>
              </a:ext>
            </a:extLst>
          </p:cNvPr>
          <p:cNvSpPr/>
          <p:nvPr/>
        </p:nvSpPr>
        <p:spPr>
          <a:xfrm>
            <a:off x="4392212" y="365257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11-bet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3D072C-0F17-45BD-853B-83A65462D4DF}"/>
              </a:ext>
            </a:extLst>
          </p:cNvPr>
          <p:cNvSpPr txBox="1"/>
          <p:nvPr/>
        </p:nvSpPr>
        <p:spPr>
          <a:xfrm>
            <a:off x="2149642" y="950032"/>
            <a:ext cx="9737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shakldagi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ayirmasini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8D1C2C2-C8B7-4CDE-9C1C-8239E1569CF1}"/>
              </a:ext>
            </a:extLst>
          </p:cNvPr>
          <p:cNvSpPr/>
          <p:nvPr/>
        </p:nvSpPr>
        <p:spPr>
          <a:xfrm>
            <a:off x="5903495" y="2150361"/>
            <a:ext cx="1235242" cy="120032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3754AD-EEB1-425F-A7D7-FEEEED78612A}"/>
              </a:ext>
            </a:extLst>
          </p:cNvPr>
          <p:cNvSpPr/>
          <p:nvPr/>
        </p:nvSpPr>
        <p:spPr>
          <a:xfrm>
            <a:off x="7684168" y="2150361"/>
            <a:ext cx="1235242" cy="1200329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8ABE29E8-FBC9-4C39-B366-51E6803BA702}"/>
              </a:ext>
            </a:extLst>
          </p:cNvPr>
          <p:cNvSpPr/>
          <p:nvPr/>
        </p:nvSpPr>
        <p:spPr>
          <a:xfrm>
            <a:off x="9464840" y="2134971"/>
            <a:ext cx="1524001" cy="1215719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D2531D-2550-4530-844F-40986630D37C}"/>
              </a:ext>
            </a:extLst>
          </p:cNvPr>
          <p:cNvSpPr/>
          <p:nvPr/>
        </p:nvSpPr>
        <p:spPr>
          <a:xfrm>
            <a:off x="5903495" y="3889298"/>
            <a:ext cx="1235242" cy="1200329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0047F33-7335-4393-89BE-CC4151ADB26D}"/>
              </a:ext>
            </a:extLst>
          </p:cNvPr>
          <p:cNvSpPr/>
          <p:nvPr/>
        </p:nvSpPr>
        <p:spPr>
          <a:xfrm>
            <a:off x="9593179" y="3917814"/>
            <a:ext cx="1235242" cy="120032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id="{9FD5850E-4367-4542-967A-3D298D52A78F}"/>
              </a:ext>
            </a:extLst>
          </p:cNvPr>
          <p:cNvSpPr/>
          <p:nvPr/>
        </p:nvSpPr>
        <p:spPr>
          <a:xfrm>
            <a:off x="7603957" y="3873908"/>
            <a:ext cx="1524001" cy="1215719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3B271A-A34B-4E29-B59B-9FC6DF58035F}"/>
              </a:ext>
            </a:extLst>
          </p:cNvPr>
          <p:cNvSpPr txBox="1"/>
          <p:nvPr/>
        </p:nvSpPr>
        <p:spPr>
          <a:xfrm>
            <a:off x="2366209" y="2134971"/>
            <a:ext cx="2638928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+ 35 = 47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– 12 = 23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9B90EF9C-EA0F-4518-9F75-509FA4970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7126"/>
            <a:ext cx="2793527" cy="2340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469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A1ACC305-F688-4470-B834-D4572CDD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2473186" y="1527155"/>
            <a:ext cx="792088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z-Cyrl-UZ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entury Gothic" panose="020B0502020202020204" pitchFamily="34" charset="0"/>
              </a:rPr>
              <a:t>1-SINFDA O‘TILGANLARNI TAKRORLASH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Century Gothic" panose="020B0502020202020204" pitchFamily="34" charset="0"/>
            </a:endParaRPr>
          </a:p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Geometrik shakllar va o‘lchashlarga doir masalalar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3602A867-FB7A-4A7A-B545-CD31895091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98820" y="832100"/>
            <a:ext cx="7523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3570795" y="1673253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4">
            <a:extLst>
              <a:ext uri="{FF2B5EF4-FFF2-40B4-BE49-F238E27FC236}">
                <a16:creationId xmlns:a16="http://schemas.microsoft.com/office/drawing/2014/main" id="{1BF5A213-E572-4B81-A3AB-564669957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3F5798-479B-42C1-B183-18FC57C6E880}"/>
              </a:ext>
            </a:extLst>
          </p:cNvPr>
          <p:cNvSpPr/>
          <p:nvPr/>
        </p:nvSpPr>
        <p:spPr>
          <a:xfrm>
            <a:off x="4392213" y="365257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643BBF-8E8A-4A64-BE2C-B33F44EB6F74}"/>
              </a:ext>
            </a:extLst>
          </p:cNvPr>
          <p:cNvSpPr/>
          <p:nvPr/>
        </p:nvSpPr>
        <p:spPr>
          <a:xfrm>
            <a:off x="2392255" y="901258"/>
            <a:ext cx="63030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50ABA4-BD7B-4434-BDE5-62AB79937092}"/>
              </a:ext>
            </a:extLst>
          </p:cNvPr>
          <p:cNvSpPr/>
          <p:nvPr/>
        </p:nvSpPr>
        <p:spPr>
          <a:xfrm>
            <a:off x="2170291" y="1744725"/>
            <a:ext cx="6976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542CCC7-A996-4D1D-B805-D512F028C996}"/>
              </a:ext>
            </a:extLst>
          </p:cNvPr>
          <p:cNvSpPr/>
          <p:nvPr/>
        </p:nvSpPr>
        <p:spPr>
          <a:xfrm>
            <a:off x="2170290" y="2357360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3B94AC9-E308-4701-BF6C-D39811A73A84}"/>
              </a:ext>
            </a:extLst>
          </p:cNvPr>
          <p:cNvSpPr/>
          <p:nvPr/>
        </p:nvSpPr>
        <p:spPr>
          <a:xfrm>
            <a:off x="1697082" y="2341610"/>
            <a:ext cx="4732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E59273F-D2DD-4695-88D5-0CF671E35A70}"/>
              </a:ext>
            </a:extLst>
          </p:cNvPr>
          <p:cNvCxnSpPr>
            <a:cxnSpLocks/>
          </p:cNvCxnSpPr>
          <p:nvPr/>
        </p:nvCxnSpPr>
        <p:spPr>
          <a:xfrm>
            <a:off x="1973672" y="3049496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03B8F433-94CA-498F-BD46-57A43078A541}"/>
              </a:ext>
            </a:extLst>
          </p:cNvPr>
          <p:cNvSpPr/>
          <p:nvPr/>
        </p:nvSpPr>
        <p:spPr>
          <a:xfrm>
            <a:off x="3638142" y="175274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82DFAA1F-CAE4-41BE-93CE-AED975FE84C1}"/>
              </a:ext>
            </a:extLst>
          </p:cNvPr>
          <p:cNvSpPr/>
          <p:nvPr/>
        </p:nvSpPr>
        <p:spPr>
          <a:xfrm>
            <a:off x="3638141" y="236538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5F91D44-72BA-4D86-8609-A29B1A301164}"/>
              </a:ext>
            </a:extLst>
          </p:cNvPr>
          <p:cNvSpPr/>
          <p:nvPr/>
        </p:nvSpPr>
        <p:spPr>
          <a:xfrm>
            <a:off x="3164933" y="2349632"/>
            <a:ext cx="4732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89110B40-BB89-46FE-B1AF-BEE3C477D578}"/>
              </a:ext>
            </a:extLst>
          </p:cNvPr>
          <p:cNvCxnSpPr>
            <a:cxnSpLocks/>
          </p:cNvCxnSpPr>
          <p:nvPr/>
        </p:nvCxnSpPr>
        <p:spPr>
          <a:xfrm>
            <a:off x="3441523" y="3057518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4ADC12E-8FCF-4A0D-B643-C4B435721B81}"/>
              </a:ext>
            </a:extLst>
          </p:cNvPr>
          <p:cNvSpPr/>
          <p:nvPr/>
        </p:nvSpPr>
        <p:spPr>
          <a:xfrm>
            <a:off x="5242354" y="175274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293F111-8B2A-494C-BA7E-8A80909967BC}"/>
              </a:ext>
            </a:extLst>
          </p:cNvPr>
          <p:cNvSpPr/>
          <p:nvPr/>
        </p:nvSpPr>
        <p:spPr>
          <a:xfrm>
            <a:off x="5242354" y="236538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229138D3-F6A1-4F95-A511-86D1AEFCA073}"/>
              </a:ext>
            </a:extLst>
          </p:cNvPr>
          <p:cNvSpPr/>
          <p:nvPr/>
        </p:nvSpPr>
        <p:spPr>
          <a:xfrm>
            <a:off x="4769145" y="2349632"/>
            <a:ext cx="4732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6EF43B17-1C80-4812-B199-C115EB33B048}"/>
              </a:ext>
            </a:extLst>
          </p:cNvPr>
          <p:cNvCxnSpPr>
            <a:cxnSpLocks/>
          </p:cNvCxnSpPr>
          <p:nvPr/>
        </p:nvCxnSpPr>
        <p:spPr>
          <a:xfrm>
            <a:off x="5045735" y="3057518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101187FB-0BBD-423A-A40E-73F1D7165E10}"/>
              </a:ext>
            </a:extLst>
          </p:cNvPr>
          <p:cNvSpPr/>
          <p:nvPr/>
        </p:nvSpPr>
        <p:spPr>
          <a:xfrm>
            <a:off x="7031047" y="174472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152744BD-92FA-4DF2-9343-082B38904217}"/>
              </a:ext>
            </a:extLst>
          </p:cNvPr>
          <p:cNvSpPr/>
          <p:nvPr/>
        </p:nvSpPr>
        <p:spPr>
          <a:xfrm>
            <a:off x="7031047" y="235736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2D4EA8E9-F056-4C5B-9421-A6DB00EC7DBC}"/>
              </a:ext>
            </a:extLst>
          </p:cNvPr>
          <p:cNvSpPr/>
          <p:nvPr/>
        </p:nvSpPr>
        <p:spPr>
          <a:xfrm>
            <a:off x="6557838" y="2341612"/>
            <a:ext cx="4732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32829281-2D7A-4F4F-9DC4-4557610E4724}"/>
              </a:ext>
            </a:extLst>
          </p:cNvPr>
          <p:cNvCxnSpPr>
            <a:cxnSpLocks/>
          </p:cNvCxnSpPr>
          <p:nvPr/>
        </p:nvCxnSpPr>
        <p:spPr>
          <a:xfrm>
            <a:off x="6834428" y="3049498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16A5715D-B1A6-47E4-97A2-A4F5644C46C1}"/>
              </a:ext>
            </a:extLst>
          </p:cNvPr>
          <p:cNvSpPr/>
          <p:nvPr/>
        </p:nvSpPr>
        <p:spPr>
          <a:xfrm>
            <a:off x="8948079" y="173670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36E12DE4-7C00-4E2C-8ADF-AB422BCAFC4E}"/>
              </a:ext>
            </a:extLst>
          </p:cNvPr>
          <p:cNvSpPr/>
          <p:nvPr/>
        </p:nvSpPr>
        <p:spPr>
          <a:xfrm>
            <a:off x="8948080" y="234934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8EC720A-6B21-4C6A-B4AF-FCC6C9402CEC}"/>
              </a:ext>
            </a:extLst>
          </p:cNvPr>
          <p:cNvSpPr/>
          <p:nvPr/>
        </p:nvSpPr>
        <p:spPr>
          <a:xfrm>
            <a:off x="8533380" y="2333592"/>
            <a:ext cx="3561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DFE92A9-BD17-440B-BFAF-A31CCCD5F0F6}"/>
              </a:ext>
            </a:extLst>
          </p:cNvPr>
          <p:cNvCxnSpPr>
            <a:cxnSpLocks/>
          </p:cNvCxnSpPr>
          <p:nvPr/>
        </p:nvCxnSpPr>
        <p:spPr>
          <a:xfrm>
            <a:off x="8751461" y="3041478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BA1A9965-C220-4F72-8607-AD89523625FA}"/>
              </a:ext>
            </a:extLst>
          </p:cNvPr>
          <p:cNvSpPr/>
          <p:nvPr/>
        </p:nvSpPr>
        <p:spPr>
          <a:xfrm>
            <a:off x="10608438" y="1760771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D88C8595-7DB8-4724-AC69-C0FBEA4419C6}"/>
              </a:ext>
            </a:extLst>
          </p:cNvPr>
          <p:cNvSpPr/>
          <p:nvPr/>
        </p:nvSpPr>
        <p:spPr>
          <a:xfrm>
            <a:off x="10608438" y="2373406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BC44F71E-E63D-4137-9DE5-593CF00B09FF}"/>
              </a:ext>
            </a:extLst>
          </p:cNvPr>
          <p:cNvSpPr/>
          <p:nvPr/>
        </p:nvSpPr>
        <p:spPr>
          <a:xfrm>
            <a:off x="10193738" y="2357656"/>
            <a:ext cx="3561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1CF048C6-C9E5-4244-8AE5-26610C9ABE43}"/>
              </a:ext>
            </a:extLst>
          </p:cNvPr>
          <p:cNvCxnSpPr>
            <a:cxnSpLocks/>
          </p:cNvCxnSpPr>
          <p:nvPr/>
        </p:nvCxnSpPr>
        <p:spPr>
          <a:xfrm>
            <a:off x="10411819" y="3065542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FAB089FD-4A5A-480D-8EFC-3B2CB96E4E79}"/>
              </a:ext>
            </a:extLst>
          </p:cNvPr>
          <p:cNvSpPr/>
          <p:nvPr/>
        </p:nvSpPr>
        <p:spPr>
          <a:xfrm>
            <a:off x="2114144" y="292685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D413CFC-C696-4AF2-884F-27865C097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" y="4204230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0455DE22-BE6E-499C-B12F-DE7CED3FD668}"/>
              </a:ext>
            </a:extLst>
          </p:cNvPr>
          <p:cNvSpPr/>
          <p:nvPr/>
        </p:nvSpPr>
        <p:spPr>
          <a:xfrm>
            <a:off x="3601121" y="292685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44BF2AD-DBA9-4BE1-AAE0-B0D6A7F60295}"/>
              </a:ext>
            </a:extLst>
          </p:cNvPr>
          <p:cNvSpPr/>
          <p:nvPr/>
        </p:nvSpPr>
        <p:spPr>
          <a:xfrm>
            <a:off x="5213748" y="2954493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A9A883D-C7BE-410B-B34A-2F09EF7DAF5D}"/>
              </a:ext>
            </a:extLst>
          </p:cNvPr>
          <p:cNvSpPr/>
          <p:nvPr/>
        </p:nvSpPr>
        <p:spPr>
          <a:xfrm>
            <a:off x="7004512" y="2961203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70CD3F7D-BA59-4EB1-9F61-99D4301E008E}"/>
              </a:ext>
            </a:extLst>
          </p:cNvPr>
          <p:cNvSpPr/>
          <p:nvPr/>
        </p:nvSpPr>
        <p:spPr>
          <a:xfrm>
            <a:off x="8977335" y="292685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2A341F5-E325-426A-A63C-3C2C7D4031E6}"/>
              </a:ext>
            </a:extLst>
          </p:cNvPr>
          <p:cNvSpPr/>
          <p:nvPr/>
        </p:nvSpPr>
        <p:spPr>
          <a:xfrm>
            <a:off x="10608405" y="2954493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3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31" grpId="0"/>
      <p:bldP spid="32" grpId="0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26CA17-A0AC-4ECC-8EBD-5EB17D836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27028" y="242429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15594165"/>
              </p:ext>
            </p:extLst>
          </p:nvPr>
        </p:nvGraphicFramePr>
        <p:xfrm>
          <a:off x="2136176" y="834293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" y="4204230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056DAE78-21AF-4634-99C2-D972BC9E8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24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1AF840-C8DB-443E-AF83-3BABF2773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2610"/>
            <a:ext cx="2935705" cy="2815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E6CDA0-7DD5-4E61-B964-8CF2B41028D7}"/>
              </a:ext>
            </a:extLst>
          </p:cNvPr>
          <p:cNvSpPr txBox="1"/>
          <p:nvPr/>
        </p:nvSpPr>
        <p:spPr>
          <a:xfrm>
            <a:off x="2492943" y="370295"/>
            <a:ext cx="7206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1017C95-917C-4036-A60D-DB9B1ED88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943" y="909994"/>
            <a:ext cx="8488775" cy="587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300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>
            <a:extLst>
              <a:ext uri="{FF2B5EF4-FFF2-40B4-BE49-F238E27FC236}">
                <a16:creationId xmlns:a16="http://schemas.microsoft.com/office/drawing/2014/main" id="{ADF36E97-E234-40A1-9D6A-B3FA62EE5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24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576450-F520-4E12-AC11-F36BA1C9A89C}"/>
              </a:ext>
            </a:extLst>
          </p:cNvPr>
          <p:cNvSpPr/>
          <p:nvPr/>
        </p:nvSpPr>
        <p:spPr>
          <a:xfrm>
            <a:off x="4392212" y="365257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10-bet, 1-masala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8BECFF-FE40-4D7F-A3EE-C641D087A939}"/>
              </a:ext>
            </a:extLst>
          </p:cNvPr>
          <p:cNvSpPr txBox="1"/>
          <p:nvPr/>
        </p:nvSpPr>
        <p:spPr>
          <a:xfrm>
            <a:off x="2152359" y="851558"/>
            <a:ext cx="7206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Rasmdagi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CF8FE2E-BB34-4C11-B4AF-E8294815C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4202"/>
            <a:ext cx="2039815" cy="1563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22955E-0BAA-406E-8324-0A01727B66BD}"/>
              </a:ext>
            </a:extLst>
          </p:cNvPr>
          <p:cNvSpPr/>
          <p:nvPr/>
        </p:nvSpPr>
        <p:spPr>
          <a:xfrm>
            <a:off x="8482036" y="2307102"/>
            <a:ext cx="759655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322C505-612F-405D-95BE-BE814D8C3AA5}"/>
              </a:ext>
            </a:extLst>
          </p:cNvPr>
          <p:cNvSpPr/>
          <p:nvPr/>
        </p:nvSpPr>
        <p:spPr>
          <a:xfrm>
            <a:off x="8482036" y="3247292"/>
            <a:ext cx="759655" cy="96820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2DAAF469-D952-42A9-8EDA-633092BE1CF7}"/>
              </a:ext>
            </a:extLst>
          </p:cNvPr>
          <p:cNvSpPr/>
          <p:nvPr/>
        </p:nvSpPr>
        <p:spPr>
          <a:xfrm>
            <a:off x="8362460" y="4447798"/>
            <a:ext cx="998806" cy="968202"/>
          </a:xfrm>
          <a:prstGeom prst="triangle">
            <a:avLst/>
          </a:prstGeom>
          <a:solidFill>
            <a:srgbClr val="002060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BD3A6A-7F9C-43E9-B28D-0B39EF23AAE2}"/>
              </a:ext>
            </a:extLst>
          </p:cNvPr>
          <p:cNvSpPr txBox="1"/>
          <p:nvPr/>
        </p:nvSpPr>
        <p:spPr>
          <a:xfrm>
            <a:off x="9229967" y="2307102"/>
            <a:ext cx="1858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? ta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86B283-76D9-4CF8-A61A-61ACD160C33D}"/>
              </a:ext>
            </a:extLst>
          </p:cNvPr>
          <p:cNvSpPr txBox="1"/>
          <p:nvPr/>
        </p:nvSpPr>
        <p:spPr>
          <a:xfrm>
            <a:off x="9241691" y="3247292"/>
            <a:ext cx="1858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? ta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5CBB3C-8B87-4FB8-BD40-DE27115D1F73}"/>
              </a:ext>
            </a:extLst>
          </p:cNvPr>
          <p:cNvSpPr txBox="1"/>
          <p:nvPr/>
        </p:nvSpPr>
        <p:spPr>
          <a:xfrm>
            <a:off x="9241691" y="4447798"/>
            <a:ext cx="1858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? ta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1F34BDA-51F2-4D86-B16E-B98354F195AF}"/>
              </a:ext>
            </a:extLst>
          </p:cNvPr>
          <p:cNvSpPr/>
          <p:nvPr/>
        </p:nvSpPr>
        <p:spPr>
          <a:xfrm>
            <a:off x="2152358" y="3530991"/>
            <a:ext cx="2588453" cy="13786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рапеция 12">
            <a:extLst>
              <a:ext uri="{FF2B5EF4-FFF2-40B4-BE49-F238E27FC236}">
                <a16:creationId xmlns:a16="http://schemas.microsoft.com/office/drawing/2014/main" id="{53A39144-2F79-44F1-B962-DAF1E6E56123}"/>
              </a:ext>
            </a:extLst>
          </p:cNvPr>
          <p:cNvSpPr/>
          <p:nvPr/>
        </p:nvSpPr>
        <p:spPr>
          <a:xfrm>
            <a:off x="1842868" y="2757268"/>
            <a:ext cx="3151163" cy="968202"/>
          </a:xfrm>
          <a:prstGeom prst="trapezoi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DE24500-DE08-4A0E-B9A1-DA595C5605F4}"/>
              </a:ext>
            </a:extLst>
          </p:cNvPr>
          <p:cNvSpPr/>
          <p:nvPr/>
        </p:nvSpPr>
        <p:spPr>
          <a:xfrm>
            <a:off x="4546377" y="2757268"/>
            <a:ext cx="1769736" cy="21523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id="{88F5F06B-6DD3-40EA-823A-B92329A0D897}"/>
              </a:ext>
            </a:extLst>
          </p:cNvPr>
          <p:cNvSpPr/>
          <p:nvPr/>
        </p:nvSpPr>
        <p:spPr>
          <a:xfrm>
            <a:off x="4396901" y="1550839"/>
            <a:ext cx="2013242" cy="131458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>
            <a:extLst>
              <a:ext uri="{FF2B5EF4-FFF2-40B4-BE49-F238E27FC236}">
                <a16:creationId xmlns:a16="http://schemas.microsoft.com/office/drawing/2014/main" id="{BAC0D3CB-F90B-484B-B4CC-EC4F19DD1C21}"/>
              </a:ext>
            </a:extLst>
          </p:cNvPr>
          <p:cNvSpPr/>
          <p:nvPr/>
        </p:nvSpPr>
        <p:spPr>
          <a:xfrm>
            <a:off x="4621588" y="1824682"/>
            <a:ext cx="1619313" cy="1107397"/>
          </a:xfrm>
          <a:prstGeom prst="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>
            <a:extLst>
              <a:ext uri="{FF2B5EF4-FFF2-40B4-BE49-F238E27FC236}">
                <a16:creationId xmlns:a16="http://schemas.microsoft.com/office/drawing/2014/main" id="{C1CF0019-8901-46F7-914B-2D42BD6DE87C}"/>
              </a:ext>
            </a:extLst>
          </p:cNvPr>
          <p:cNvSpPr/>
          <p:nvPr/>
        </p:nvSpPr>
        <p:spPr>
          <a:xfrm>
            <a:off x="4909648" y="2115082"/>
            <a:ext cx="1039032" cy="6737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A6E7D59-6AA7-4E17-95AF-6E8D6108D548}"/>
              </a:ext>
            </a:extLst>
          </p:cNvPr>
          <p:cNvSpPr/>
          <p:nvPr/>
        </p:nvSpPr>
        <p:spPr>
          <a:xfrm>
            <a:off x="4909648" y="3530991"/>
            <a:ext cx="1186352" cy="1107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01192CD-2CF0-430B-AFB1-50BDAA834DE1}"/>
              </a:ext>
            </a:extLst>
          </p:cNvPr>
          <p:cNvCxnSpPr/>
          <p:nvPr/>
        </p:nvCxnSpPr>
        <p:spPr>
          <a:xfrm>
            <a:off x="5303521" y="3530991"/>
            <a:ext cx="8149" cy="110739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9D33F10-2451-4CA1-8B49-8D636D2877EE}"/>
              </a:ext>
            </a:extLst>
          </p:cNvPr>
          <p:cNvCxnSpPr>
            <a:cxnSpLocks/>
          </p:cNvCxnSpPr>
          <p:nvPr/>
        </p:nvCxnSpPr>
        <p:spPr>
          <a:xfrm>
            <a:off x="5311670" y="3925922"/>
            <a:ext cx="75965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67166CD-0D40-41C4-8E2E-0C3E32C9DC14}"/>
              </a:ext>
            </a:extLst>
          </p:cNvPr>
          <p:cNvSpPr/>
          <p:nvPr/>
        </p:nvSpPr>
        <p:spPr>
          <a:xfrm>
            <a:off x="3724759" y="3955178"/>
            <a:ext cx="383004" cy="664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2E8307A-8F5B-454F-8A31-4B93884BD979}"/>
              </a:ext>
            </a:extLst>
          </p:cNvPr>
          <p:cNvCxnSpPr>
            <a:cxnSpLocks/>
          </p:cNvCxnSpPr>
          <p:nvPr/>
        </p:nvCxnSpPr>
        <p:spPr>
          <a:xfrm>
            <a:off x="3955201" y="3887373"/>
            <a:ext cx="0" cy="7321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4ED3FF1A-EC6F-4BB4-A00A-E9C569F0F09B}"/>
              </a:ext>
            </a:extLst>
          </p:cNvPr>
          <p:cNvSpPr/>
          <p:nvPr/>
        </p:nvSpPr>
        <p:spPr>
          <a:xfrm>
            <a:off x="3170278" y="3955177"/>
            <a:ext cx="370850" cy="664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39B08A84-78E8-43F7-A4D0-C51DA787CBBC}"/>
              </a:ext>
            </a:extLst>
          </p:cNvPr>
          <p:cNvCxnSpPr/>
          <p:nvPr/>
        </p:nvCxnSpPr>
        <p:spPr>
          <a:xfrm>
            <a:off x="3373143" y="3887373"/>
            <a:ext cx="0" cy="7321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BCA738D3-95A9-4A15-87C6-7BC95AE35E4F}"/>
              </a:ext>
            </a:extLst>
          </p:cNvPr>
          <p:cNvSpPr/>
          <p:nvPr/>
        </p:nvSpPr>
        <p:spPr>
          <a:xfrm>
            <a:off x="2391508" y="4084689"/>
            <a:ext cx="439220" cy="73213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FAA2E7E-39A2-4265-8775-C2B3989B2769}"/>
              </a:ext>
            </a:extLst>
          </p:cNvPr>
          <p:cNvSpPr/>
          <p:nvPr/>
        </p:nvSpPr>
        <p:spPr>
          <a:xfrm>
            <a:off x="7321360" y="2290391"/>
            <a:ext cx="997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F115FC4E-1168-44C1-BF94-E20AB26D25A3}"/>
              </a:ext>
            </a:extLst>
          </p:cNvPr>
          <p:cNvSpPr/>
          <p:nvPr/>
        </p:nvSpPr>
        <p:spPr>
          <a:xfrm>
            <a:off x="7214574" y="3247292"/>
            <a:ext cx="12538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DB48AD2-9B94-442B-BFD2-6BFD53984252}"/>
              </a:ext>
            </a:extLst>
          </p:cNvPr>
          <p:cNvSpPr/>
          <p:nvPr/>
        </p:nvSpPr>
        <p:spPr>
          <a:xfrm>
            <a:off x="7048441" y="4686125"/>
            <a:ext cx="997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62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>
            <a:extLst>
              <a:ext uri="{FF2B5EF4-FFF2-40B4-BE49-F238E27FC236}">
                <a16:creationId xmlns:a16="http://schemas.microsoft.com/office/drawing/2014/main" id="{ADF36E97-E234-40A1-9D6A-B3FA62EE5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24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576450-F520-4E12-AC11-F36BA1C9A89C}"/>
              </a:ext>
            </a:extLst>
          </p:cNvPr>
          <p:cNvSpPr/>
          <p:nvPr/>
        </p:nvSpPr>
        <p:spPr>
          <a:xfrm>
            <a:off x="4392212" y="365257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11-bet, 2-masala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8BECFF-FE40-4D7F-A3EE-C641D087A939}"/>
              </a:ext>
            </a:extLst>
          </p:cNvPr>
          <p:cNvSpPr txBox="1"/>
          <p:nvPr/>
        </p:nvSpPr>
        <p:spPr>
          <a:xfrm>
            <a:off x="1769812" y="849880"/>
            <a:ext cx="6037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Qarichlab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o‘lchaymiz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CF8FE2E-BB34-4C11-B4AF-E8294815C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5494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and Span High Res Stock Images | Shutterstock">
            <a:extLst>
              <a:ext uri="{FF2B5EF4-FFF2-40B4-BE49-F238E27FC236}">
                <a16:creationId xmlns:a16="http://schemas.microsoft.com/office/drawing/2014/main" id="{07B39DA8-46AF-48AF-883A-7DC70D1AC6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8"/>
          <a:stretch/>
        </p:blipFill>
        <p:spPr bwMode="auto">
          <a:xfrm>
            <a:off x="2047520" y="1799912"/>
            <a:ext cx="2798719" cy="198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Measure Without a Ruler: 8 Steps (with Pictures) - wikiHow">
            <a:extLst>
              <a:ext uri="{FF2B5EF4-FFF2-40B4-BE49-F238E27FC236}">
                <a16:creationId xmlns:a16="http://schemas.microsoft.com/office/drawing/2014/main" id="{0219F0D8-4D78-4FE5-8120-35F436DF0C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161" b="5833"/>
          <a:stretch/>
        </p:blipFill>
        <p:spPr bwMode="auto">
          <a:xfrm>
            <a:off x="5679512" y="1799912"/>
            <a:ext cx="3849499" cy="252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otion and Measurement of Distances | Mechanics | CBSE | Class 6 | ekShiksha">
            <a:extLst>
              <a:ext uri="{FF2B5EF4-FFF2-40B4-BE49-F238E27FC236}">
                <a16:creationId xmlns:a16="http://schemas.microsoft.com/office/drawing/2014/main" id="{1FA1799E-0924-4AEB-9FA4-AA8E7725C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574" y="4658148"/>
            <a:ext cx="28098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48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EF9FD1EA-49DB-4757-907E-9BC745FA9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52421" cy="692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576450-F520-4E12-AC11-F36BA1C9A89C}"/>
              </a:ext>
            </a:extLst>
          </p:cNvPr>
          <p:cNvSpPr/>
          <p:nvPr/>
        </p:nvSpPr>
        <p:spPr>
          <a:xfrm>
            <a:off x="4392212" y="365257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11-bet, 3-misol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8BECFF-FE40-4D7F-A3EE-C641D087A939}"/>
              </a:ext>
            </a:extLst>
          </p:cNvPr>
          <p:cNvSpPr txBox="1"/>
          <p:nvPr/>
        </p:nvSpPr>
        <p:spPr>
          <a:xfrm>
            <a:off x="1769812" y="849880"/>
            <a:ext cx="6037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CF8FE2E-BB34-4C11-B4AF-E8294815C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7126"/>
            <a:ext cx="2793527" cy="2340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03DCCD-026B-48DA-B7A7-F6FBB2BF9CF8}"/>
              </a:ext>
            </a:extLst>
          </p:cNvPr>
          <p:cNvSpPr txBox="1"/>
          <p:nvPr/>
        </p:nvSpPr>
        <p:spPr>
          <a:xfrm>
            <a:off x="1769812" y="1636107"/>
            <a:ext cx="2545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+ 40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F9248-1691-49E8-9A6F-03733FAB1E4C}"/>
              </a:ext>
            </a:extLst>
          </p:cNvPr>
          <p:cNvSpPr txBox="1"/>
          <p:nvPr/>
        </p:nvSpPr>
        <p:spPr>
          <a:xfrm>
            <a:off x="4598720" y="1691182"/>
            <a:ext cx="2005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50 - 30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59F6C18-3430-4425-B3A0-18D124814884}"/>
              </a:ext>
            </a:extLst>
          </p:cNvPr>
          <p:cNvSpPr/>
          <p:nvPr/>
        </p:nvSpPr>
        <p:spPr>
          <a:xfrm>
            <a:off x="4058650" y="1925053"/>
            <a:ext cx="491942" cy="45558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2C534877-6BAF-451F-9F41-F0740B22EBC3}"/>
              </a:ext>
            </a:extLst>
          </p:cNvPr>
          <p:cNvSpPr/>
          <p:nvPr/>
        </p:nvSpPr>
        <p:spPr>
          <a:xfrm>
            <a:off x="4058650" y="1925053"/>
            <a:ext cx="491942" cy="45558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E4E13B-30BF-4269-A84A-805CD3E08E71}"/>
              </a:ext>
            </a:extLst>
          </p:cNvPr>
          <p:cNvSpPr txBox="1"/>
          <p:nvPr/>
        </p:nvSpPr>
        <p:spPr>
          <a:xfrm>
            <a:off x="1777834" y="2638733"/>
            <a:ext cx="2545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+ 8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FEF613-630E-4A56-BE4D-7E6E75AD0500}"/>
              </a:ext>
            </a:extLst>
          </p:cNvPr>
          <p:cNvSpPr txBox="1"/>
          <p:nvPr/>
        </p:nvSpPr>
        <p:spPr>
          <a:xfrm>
            <a:off x="4606742" y="2693808"/>
            <a:ext cx="2005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+ 21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3D75E72-7FE3-4D6B-94EA-5FEC5CC674AB}"/>
              </a:ext>
            </a:extLst>
          </p:cNvPr>
          <p:cNvSpPr/>
          <p:nvPr/>
        </p:nvSpPr>
        <p:spPr>
          <a:xfrm>
            <a:off x="4066672" y="2927679"/>
            <a:ext cx="491942" cy="45558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DEC558A-E839-4D47-B885-3DD475D195ED}"/>
              </a:ext>
            </a:extLst>
          </p:cNvPr>
          <p:cNvSpPr/>
          <p:nvPr/>
        </p:nvSpPr>
        <p:spPr>
          <a:xfrm>
            <a:off x="4066672" y="2927679"/>
            <a:ext cx="491942" cy="45558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4A3246-1987-4931-A815-984FCB5B5A34}"/>
              </a:ext>
            </a:extLst>
          </p:cNvPr>
          <p:cNvSpPr txBox="1"/>
          <p:nvPr/>
        </p:nvSpPr>
        <p:spPr>
          <a:xfrm>
            <a:off x="1846702" y="3593796"/>
            <a:ext cx="2545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+ 13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2E6E8B-2D48-4426-AD4F-CEB9FAA964B0}"/>
              </a:ext>
            </a:extLst>
          </p:cNvPr>
          <p:cNvSpPr txBox="1"/>
          <p:nvPr/>
        </p:nvSpPr>
        <p:spPr>
          <a:xfrm>
            <a:off x="4675610" y="3648871"/>
            <a:ext cx="2005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62 - 51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E4A1030-8D65-4E06-851D-A2C48DEEFED0}"/>
              </a:ext>
            </a:extLst>
          </p:cNvPr>
          <p:cNvSpPr/>
          <p:nvPr/>
        </p:nvSpPr>
        <p:spPr>
          <a:xfrm>
            <a:off x="4135540" y="3882742"/>
            <a:ext cx="491942" cy="45558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D2B95926-017A-4B3C-A9A6-C2E0319A6380}"/>
              </a:ext>
            </a:extLst>
          </p:cNvPr>
          <p:cNvSpPr/>
          <p:nvPr/>
        </p:nvSpPr>
        <p:spPr>
          <a:xfrm>
            <a:off x="4135540" y="3882742"/>
            <a:ext cx="491942" cy="45558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DB9ED0-4B47-450E-A6FF-D3F510E03B5B}"/>
              </a:ext>
            </a:extLst>
          </p:cNvPr>
          <p:cNvSpPr txBox="1"/>
          <p:nvPr/>
        </p:nvSpPr>
        <p:spPr>
          <a:xfrm>
            <a:off x="1769812" y="4627277"/>
            <a:ext cx="2545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89 - 77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E3AB5E-8510-46F5-BF5F-1FC0A52C52A3}"/>
              </a:ext>
            </a:extLst>
          </p:cNvPr>
          <p:cNvSpPr txBox="1"/>
          <p:nvPr/>
        </p:nvSpPr>
        <p:spPr>
          <a:xfrm>
            <a:off x="4598720" y="4682352"/>
            <a:ext cx="2005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+ 12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3BBC3E00-D2E7-44E3-B534-6E6C7EC4BA97}"/>
              </a:ext>
            </a:extLst>
          </p:cNvPr>
          <p:cNvSpPr/>
          <p:nvPr/>
        </p:nvSpPr>
        <p:spPr>
          <a:xfrm>
            <a:off x="4058650" y="4916223"/>
            <a:ext cx="491942" cy="45558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B9A5AFEF-7B22-48B9-B6DE-695A2FEE468C}"/>
              </a:ext>
            </a:extLst>
          </p:cNvPr>
          <p:cNvSpPr/>
          <p:nvPr/>
        </p:nvSpPr>
        <p:spPr>
          <a:xfrm>
            <a:off x="4058650" y="4916223"/>
            <a:ext cx="491942" cy="45558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2DDEB5-E122-4CF4-91CB-CAD78A35F999}"/>
              </a:ext>
            </a:extLst>
          </p:cNvPr>
          <p:cNvSpPr txBox="1"/>
          <p:nvPr/>
        </p:nvSpPr>
        <p:spPr>
          <a:xfrm>
            <a:off x="7552991" y="1691182"/>
            <a:ext cx="25455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&gt; 20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0B5D9-4231-4555-ABD7-235EBB1489CD}"/>
              </a:ext>
            </a:extLst>
          </p:cNvPr>
          <p:cNvSpPr txBox="1"/>
          <p:nvPr/>
        </p:nvSpPr>
        <p:spPr>
          <a:xfrm>
            <a:off x="7515971" y="2715677"/>
            <a:ext cx="25455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= 29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208E62-C2CB-403F-AC5C-7854DF645318}"/>
              </a:ext>
            </a:extLst>
          </p:cNvPr>
          <p:cNvSpPr txBox="1"/>
          <p:nvPr/>
        </p:nvSpPr>
        <p:spPr>
          <a:xfrm>
            <a:off x="7552991" y="3747685"/>
            <a:ext cx="25455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&gt; 11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EF0B7C-CF7F-4D65-B380-8E446150C024}"/>
              </a:ext>
            </a:extLst>
          </p:cNvPr>
          <p:cNvSpPr txBox="1"/>
          <p:nvPr/>
        </p:nvSpPr>
        <p:spPr>
          <a:xfrm>
            <a:off x="7569039" y="4772180"/>
            <a:ext cx="25455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&lt; 68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58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1373</TotalTime>
  <Words>205</Words>
  <Application>Microsoft Office PowerPoint</Application>
  <PresentationFormat>Широкоэкранный</PresentationFormat>
  <Paragraphs>85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17</cp:revision>
  <dcterms:created xsi:type="dcterms:W3CDTF">2021-08-13T19:28:58Z</dcterms:created>
  <dcterms:modified xsi:type="dcterms:W3CDTF">2021-08-23T13:05:38Z</dcterms:modified>
</cp:coreProperties>
</file>