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76" r:id="rId4"/>
    <p:sldId id="433" r:id="rId5"/>
    <p:sldId id="421" r:id="rId6"/>
    <p:sldId id="443" r:id="rId7"/>
    <p:sldId id="444" r:id="rId8"/>
    <p:sldId id="445" r:id="rId9"/>
    <p:sldId id="447" r:id="rId10"/>
    <p:sldId id="448" r:id="rId11"/>
    <p:sldId id="449" r:id="rId12"/>
    <p:sldId id="450" r:id="rId13"/>
    <p:sldId id="319" r:id="rId14"/>
    <p:sldId id="442" r:id="rId15"/>
    <p:sldId id="3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Yulduzchalar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o‘rniga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Yulduzchalar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o‘rniga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mos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topamiz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08F7AB27-A64D-47F1-878D-4D23BBA3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04821-D923-4745-8FFE-1D1210812C1D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3-masala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EEC75-3C1E-4ABF-8D60-1B1E85CE2B76}"/>
              </a:ext>
            </a:extLst>
          </p:cNvPr>
          <p:cNvSpPr txBox="1"/>
          <p:nvPr/>
        </p:nvSpPr>
        <p:spPr>
          <a:xfrm>
            <a:off x="717452" y="1145897"/>
            <a:ext cx="10283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 ta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Olindi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 ta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ta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– 16 = (60 – 10) – 6 = 44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ta)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shirinlik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8B3594-622D-4926-994D-80C57FD4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82" l="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60" y="1145897"/>
            <a:ext cx="2760234" cy="273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9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7A473798-F112-476D-8963-8F313E72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EF98A-5920-4539-80E1-F37A6697A318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4-masala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F9A2F-1EBC-483A-8C69-3EB09AA4CFB2}"/>
              </a:ext>
            </a:extLst>
          </p:cNvPr>
          <p:cNvSpPr txBox="1"/>
          <p:nvPr/>
        </p:nvSpPr>
        <p:spPr>
          <a:xfrm>
            <a:off x="802104" y="1164465"/>
            <a:ext cx="10970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ga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ga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26A68-1D9F-4218-B0AE-3BB8A467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3" l="12712" r="95904">
                        <a14:foregroundMark x1="36864" y1="13061" x2="37006" y2="44898"/>
                        <a14:foregroundMark x1="55367" y1="13061" x2="52401" y2="41633"/>
                        <a14:foregroundMark x1="73446" y1="12653" x2="74435" y2="31837"/>
                        <a14:foregroundMark x1="91102" y1="14694" x2="90819" y2="32653"/>
                        <a14:foregroundMark x1="16243" y1="62449" x2="16243" y2="72653"/>
                        <a14:foregroundMark x1="32910" y1="65714" x2="33475" y2="90612"/>
                        <a14:foregroundMark x1="57910" y1="64082" x2="54096" y2="86939"/>
                        <a14:foregroundMark x1="74294" y1="69796" x2="68079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9194" y="2756002"/>
            <a:ext cx="5935299" cy="205388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0C16431E-F2A5-4B2F-A75D-4881BA8CBC5C}"/>
              </a:ext>
            </a:extLst>
          </p:cNvPr>
          <p:cNvSpPr/>
          <p:nvPr/>
        </p:nvSpPr>
        <p:spPr>
          <a:xfrm>
            <a:off x="10222202" y="3741482"/>
            <a:ext cx="844061" cy="123759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4AF0C-C7BD-4EC5-947F-6C0046FEE4DB}"/>
              </a:ext>
            </a:extLst>
          </p:cNvPr>
          <p:cNvSpPr txBox="1"/>
          <p:nvPr/>
        </p:nvSpPr>
        <p:spPr>
          <a:xfrm>
            <a:off x="1100362" y="3429000"/>
            <a:ext cx="258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+ 9 =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4639E-7F6D-492D-AB7D-B488DF2C290C}"/>
              </a:ext>
            </a:extLst>
          </p:cNvPr>
          <p:cNvSpPr txBox="1"/>
          <p:nvPr/>
        </p:nvSpPr>
        <p:spPr>
          <a:xfrm>
            <a:off x="1100362" y="4289980"/>
            <a:ext cx="258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+ 8 =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F859AED-FC9F-4E00-918E-A4BD60CE76A1}"/>
              </a:ext>
            </a:extLst>
          </p:cNvPr>
          <p:cNvSpPr/>
          <p:nvPr/>
        </p:nvSpPr>
        <p:spPr>
          <a:xfrm>
            <a:off x="9206290" y="3737578"/>
            <a:ext cx="844061" cy="123759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7DDEF82-4F12-4E15-82FA-C298A6A4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1712493"/>
            <a:ext cx="9336505" cy="4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03897-FDCF-4313-AB53-139D01447033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505465-721A-44D4-A7F4-87DDFBD51745}"/>
              </a:ext>
            </a:extLst>
          </p:cNvPr>
          <p:cNvSpPr/>
          <p:nvPr/>
        </p:nvSpPr>
        <p:spPr>
          <a:xfrm>
            <a:off x="2454443" y="4604085"/>
            <a:ext cx="1459831" cy="13635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04DD82-E93B-4920-B815-A92BBB74AFA4}"/>
              </a:ext>
            </a:extLst>
          </p:cNvPr>
          <p:cNvSpPr/>
          <p:nvPr/>
        </p:nvSpPr>
        <p:spPr>
          <a:xfrm>
            <a:off x="9007641" y="4463718"/>
            <a:ext cx="1459831" cy="13635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65A3059-EB9E-4DEA-B6FD-DBD7523A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89" l="1000" r="100000">
                        <a14:foregroundMark x1="4889" y1="49111" x2="19333" y2="88667"/>
                        <a14:foregroundMark x1="57000" y1="9556" x2="82556" y2="27333"/>
                        <a14:foregroundMark x1="74778" y1="12444" x2="87667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8" y="4716377"/>
            <a:ext cx="1247274" cy="12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40143-8A7F-415E-AB21-EF431304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89" l="1000" r="100000">
                        <a14:foregroundMark x1="4889" y1="49111" x2="19333" y2="88667"/>
                        <a14:foregroundMark x1="57000" y1="9556" x2="82556" y2="27333"/>
                        <a14:foregroundMark x1="74778" y1="12444" x2="87667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19" y="4521870"/>
            <a:ext cx="1247274" cy="12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9D4039-ADD2-40DC-8EFB-74B5DA9784A4}"/>
              </a:ext>
            </a:extLst>
          </p:cNvPr>
          <p:cNvSpPr txBox="1"/>
          <p:nvPr/>
        </p:nvSpPr>
        <p:spPr>
          <a:xfrm>
            <a:off x="1171074" y="1145897"/>
            <a:ext cx="431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Xatolikni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9770BDAE-E11B-4700-99DD-9B91D427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3F5798-479B-42C1-B183-18FC57C6E880}"/>
              </a:ext>
            </a:extLst>
          </p:cNvPr>
          <p:cNvSpPr/>
          <p:nvPr/>
        </p:nvSpPr>
        <p:spPr>
          <a:xfrm>
            <a:off x="4392213" y="36525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3BBF-8E8A-4A64-BE2C-B33F44EB6F74}"/>
              </a:ext>
            </a:extLst>
          </p:cNvPr>
          <p:cNvSpPr/>
          <p:nvPr/>
        </p:nvSpPr>
        <p:spPr>
          <a:xfrm>
            <a:off x="1252772" y="901258"/>
            <a:ext cx="6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50ABA4-BD7B-4434-BDE5-62AB79937092}"/>
              </a:ext>
            </a:extLst>
          </p:cNvPr>
          <p:cNvSpPr/>
          <p:nvPr/>
        </p:nvSpPr>
        <p:spPr>
          <a:xfrm>
            <a:off x="1030808" y="1744725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542CCC7-A996-4D1D-B805-D512F028C996}"/>
              </a:ext>
            </a:extLst>
          </p:cNvPr>
          <p:cNvSpPr/>
          <p:nvPr/>
        </p:nvSpPr>
        <p:spPr>
          <a:xfrm>
            <a:off x="1030807" y="2357360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B94AC9-E308-4701-BF6C-D39811A73A84}"/>
              </a:ext>
            </a:extLst>
          </p:cNvPr>
          <p:cNvSpPr/>
          <p:nvPr/>
        </p:nvSpPr>
        <p:spPr>
          <a:xfrm>
            <a:off x="557599" y="2341610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E59273F-D2DD-4695-88D5-0CF671E35A70}"/>
              </a:ext>
            </a:extLst>
          </p:cNvPr>
          <p:cNvCxnSpPr>
            <a:cxnSpLocks/>
          </p:cNvCxnSpPr>
          <p:nvPr/>
        </p:nvCxnSpPr>
        <p:spPr>
          <a:xfrm>
            <a:off x="834189" y="3049496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3B8F433-94CA-498F-BD46-57A43078A541}"/>
              </a:ext>
            </a:extLst>
          </p:cNvPr>
          <p:cNvSpPr/>
          <p:nvPr/>
        </p:nvSpPr>
        <p:spPr>
          <a:xfrm>
            <a:off x="2498659" y="175274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2DFAA1F-CAE4-41BE-93CE-AED975FE84C1}"/>
              </a:ext>
            </a:extLst>
          </p:cNvPr>
          <p:cNvSpPr/>
          <p:nvPr/>
        </p:nvSpPr>
        <p:spPr>
          <a:xfrm>
            <a:off x="2498658" y="236538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F91D44-72BA-4D86-8609-A29B1A301164}"/>
              </a:ext>
            </a:extLst>
          </p:cNvPr>
          <p:cNvSpPr/>
          <p:nvPr/>
        </p:nvSpPr>
        <p:spPr>
          <a:xfrm>
            <a:off x="2025450" y="2349632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9110B40-BB89-46FE-B1AF-BEE3C477D578}"/>
              </a:ext>
            </a:extLst>
          </p:cNvPr>
          <p:cNvCxnSpPr>
            <a:cxnSpLocks/>
          </p:cNvCxnSpPr>
          <p:nvPr/>
        </p:nvCxnSpPr>
        <p:spPr>
          <a:xfrm>
            <a:off x="2302040" y="305751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4ADC12E-8FCF-4A0D-B643-C4B435721B81}"/>
              </a:ext>
            </a:extLst>
          </p:cNvPr>
          <p:cNvSpPr/>
          <p:nvPr/>
        </p:nvSpPr>
        <p:spPr>
          <a:xfrm>
            <a:off x="4102871" y="175274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293F111-8B2A-494C-BA7E-8A80909967BC}"/>
              </a:ext>
            </a:extLst>
          </p:cNvPr>
          <p:cNvSpPr/>
          <p:nvPr/>
        </p:nvSpPr>
        <p:spPr>
          <a:xfrm>
            <a:off x="4102871" y="236538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29138D3-F6A1-4F95-A511-86D1AEFCA073}"/>
              </a:ext>
            </a:extLst>
          </p:cNvPr>
          <p:cNvSpPr/>
          <p:nvPr/>
        </p:nvSpPr>
        <p:spPr>
          <a:xfrm>
            <a:off x="3629662" y="2349632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EF43B17-1C80-4812-B199-C115EB33B048}"/>
              </a:ext>
            </a:extLst>
          </p:cNvPr>
          <p:cNvCxnSpPr>
            <a:cxnSpLocks/>
          </p:cNvCxnSpPr>
          <p:nvPr/>
        </p:nvCxnSpPr>
        <p:spPr>
          <a:xfrm>
            <a:off x="3906252" y="305751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01187FB-0BBD-423A-A40E-73F1D7165E10}"/>
              </a:ext>
            </a:extLst>
          </p:cNvPr>
          <p:cNvSpPr/>
          <p:nvPr/>
        </p:nvSpPr>
        <p:spPr>
          <a:xfrm>
            <a:off x="5891564" y="174472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52744BD-92FA-4DF2-9343-082B38904217}"/>
              </a:ext>
            </a:extLst>
          </p:cNvPr>
          <p:cNvSpPr/>
          <p:nvPr/>
        </p:nvSpPr>
        <p:spPr>
          <a:xfrm>
            <a:off x="5891564" y="235736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D4EA8E9-F056-4C5B-9421-A6DB00EC7DBC}"/>
              </a:ext>
            </a:extLst>
          </p:cNvPr>
          <p:cNvSpPr/>
          <p:nvPr/>
        </p:nvSpPr>
        <p:spPr>
          <a:xfrm>
            <a:off x="5418355" y="2341612"/>
            <a:ext cx="473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2829281-2D7A-4F4F-9DC4-4557610E4724}"/>
              </a:ext>
            </a:extLst>
          </p:cNvPr>
          <p:cNvCxnSpPr>
            <a:cxnSpLocks/>
          </p:cNvCxnSpPr>
          <p:nvPr/>
        </p:nvCxnSpPr>
        <p:spPr>
          <a:xfrm>
            <a:off x="5694945" y="304949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6A5715D-B1A6-47E4-97A2-A4F5644C46C1}"/>
              </a:ext>
            </a:extLst>
          </p:cNvPr>
          <p:cNvSpPr/>
          <p:nvPr/>
        </p:nvSpPr>
        <p:spPr>
          <a:xfrm>
            <a:off x="7808596" y="173670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6E12DE4-7C00-4E2C-8ADF-AB422BCAFC4E}"/>
              </a:ext>
            </a:extLst>
          </p:cNvPr>
          <p:cNvSpPr/>
          <p:nvPr/>
        </p:nvSpPr>
        <p:spPr>
          <a:xfrm>
            <a:off x="7808597" y="234934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8EC720A-6B21-4C6A-B4AF-FCC6C9402CEC}"/>
              </a:ext>
            </a:extLst>
          </p:cNvPr>
          <p:cNvSpPr/>
          <p:nvPr/>
        </p:nvSpPr>
        <p:spPr>
          <a:xfrm>
            <a:off x="7393897" y="2333592"/>
            <a:ext cx="356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DFE92A9-BD17-440B-BFAF-A31CCCD5F0F6}"/>
              </a:ext>
            </a:extLst>
          </p:cNvPr>
          <p:cNvCxnSpPr>
            <a:cxnSpLocks/>
          </p:cNvCxnSpPr>
          <p:nvPr/>
        </p:nvCxnSpPr>
        <p:spPr>
          <a:xfrm>
            <a:off x="7611978" y="3041478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A1A9965-C220-4F72-8607-AD89523625FA}"/>
              </a:ext>
            </a:extLst>
          </p:cNvPr>
          <p:cNvSpPr/>
          <p:nvPr/>
        </p:nvSpPr>
        <p:spPr>
          <a:xfrm>
            <a:off x="9468955" y="1760771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88C8595-7DB8-4724-AC69-C0FBEA4419C6}"/>
              </a:ext>
            </a:extLst>
          </p:cNvPr>
          <p:cNvSpPr/>
          <p:nvPr/>
        </p:nvSpPr>
        <p:spPr>
          <a:xfrm>
            <a:off x="9468955" y="2373406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C44F71E-E63D-4137-9DE5-593CF00B09FF}"/>
              </a:ext>
            </a:extLst>
          </p:cNvPr>
          <p:cNvSpPr/>
          <p:nvPr/>
        </p:nvSpPr>
        <p:spPr>
          <a:xfrm>
            <a:off x="9054255" y="2357656"/>
            <a:ext cx="356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CF048C6-C9E5-4244-8AE5-26610C9ABE43}"/>
              </a:ext>
            </a:extLst>
          </p:cNvPr>
          <p:cNvCxnSpPr>
            <a:cxnSpLocks/>
          </p:cNvCxnSpPr>
          <p:nvPr/>
        </p:nvCxnSpPr>
        <p:spPr>
          <a:xfrm>
            <a:off x="9272336" y="3065542"/>
            <a:ext cx="8942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AB089FD-4A5A-480D-8EFC-3B2CB96E4E79}"/>
              </a:ext>
            </a:extLst>
          </p:cNvPr>
          <p:cNvSpPr/>
          <p:nvPr/>
        </p:nvSpPr>
        <p:spPr>
          <a:xfrm>
            <a:off x="974661" y="2926852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413CFC-C696-4AF2-884F-27865C09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46" y="3991175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473186" y="1527155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z-Cyrl-UZ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entury Gothic" panose="020B0502020202020204" pitchFamily="34" charset="0"/>
              </a:rPr>
              <a:t>1-SINFDA O‘TILGANLARNI TAKRORLASH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entury Gothic" panose="020B0502020202020204" pitchFamily="34" charset="0"/>
            </a:endParaRPr>
          </a:p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Yig‘indi va ayirmani topish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602A867-FB7A-4A7A-B545-CD3189509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98820" y="832100"/>
            <a:ext cx="7523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3570795" y="1673253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ABCDD39B-EA76-4AF7-A88D-40255DFD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3F5798-479B-42C1-B183-18FC57C6E880}"/>
              </a:ext>
            </a:extLst>
          </p:cNvPr>
          <p:cNvSpPr/>
          <p:nvPr/>
        </p:nvSpPr>
        <p:spPr>
          <a:xfrm>
            <a:off x="4392213" y="365257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3BBF-8E8A-4A64-BE2C-B33F44EB6F74}"/>
              </a:ext>
            </a:extLst>
          </p:cNvPr>
          <p:cNvSpPr/>
          <p:nvPr/>
        </p:nvSpPr>
        <p:spPr>
          <a:xfrm>
            <a:off x="1252772" y="901258"/>
            <a:ext cx="6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58CCEC16-85B1-4D00-A921-81B900E0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8" b="98224" l="8222" r="91333">
                        <a14:foregroundMark x1="45889" y1="15538" x2="47667" y2="39179"/>
                        <a14:foregroundMark x1="62667" y1="17647" x2="57333" y2="39179"/>
                        <a14:foregroundMark x1="37778" y1="17647" x2="53444" y2="10655"/>
                        <a14:foregroundMark x1="54000" y1="24972" x2="54000" y2="27858"/>
                        <a14:foregroundMark x1="43778" y1="28080" x2="43000" y2="34295"/>
                        <a14:foregroundMark x1="43111" y1="27303" x2="41556" y2="33074"/>
                        <a14:foregroundMark x1="42111" y1="26637" x2="40889" y2="31410"/>
                        <a14:foregroundMark x1="55333" y1="25416" x2="54667" y2="25416"/>
                        <a14:foregroundMark x1="53222" y1="25416" x2="52000" y2="28302"/>
                        <a14:foregroundMark x1="51778" y1="26304" x2="51778" y2="26304"/>
                        <a14:foregroundMark x1="51778" y1="26304" x2="51778" y2="26304"/>
                        <a14:foregroundMark x1="51333" y1="36959" x2="51333" y2="36959"/>
                        <a14:foregroundMark x1="49556" y1="39623" x2="49556" y2="39623"/>
                        <a14:foregroundMark x1="49556" y1="39845" x2="49556" y2="39845"/>
                        <a14:foregroundMark x1="49111" y1="40844" x2="49111" y2="40844"/>
                        <a14:foregroundMark x1="49111" y1="40844" x2="49111" y2="40844"/>
                        <a14:foregroundMark x1="50333" y1="40844" x2="50333" y2="40844"/>
                        <a14:foregroundMark x1="53667" y1="40844" x2="53667" y2="40844"/>
                        <a14:foregroundMark x1="54889" y1="40622" x2="54889" y2="40622"/>
                        <a14:foregroundMark x1="31000" y1="67703" x2="35000" y2="84351"/>
                        <a14:foregroundMark x1="35333" y1="73474" x2="39444" y2="81798"/>
                        <a14:foregroundMark x1="54000" y1="73696" x2="77444" y2="75916"/>
                        <a14:foregroundMark x1="60000" y1="57603" x2="66000" y2="62930"/>
                        <a14:foregroundMark x1="56556" y1="49834" x2="56556" y2="54606"/>
                        <a14:foregroundMark x1="30222" y1="47836" x2="30222" y2="54939"/>
                        <a14:foregroundMark x1="32667" y1="54384" x2="45667" y2="52497"/>
                        <a14:foregroundMark x1="29222" y1="45505" x2="32667" y2="4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0" y="3508361"/>
            <a:ext cx="3554086" cy="35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1AA3A5-3146-4DCE-92BD-A850366F2279}"/>
              </a:ext>
            </a:extLst>
          </p:cNvPr>
          <p:cNvSpPr/>
          <p:nvPr/>
        </p:nvSpPr>
        <p:spPr>
          <a:xfrm>
            <a:off x="1108394" y="1729647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F30716-C3B6-41BA-B7CD-52CE146286E0}"/>
              </a:ext>
            </a:extLst>
          </p:cNvPr>
          <p:cNvSpPr/>
          <p:nvPr/>
        </p:nvSpPr>
        <p:spPr>
          <a:xfrm>
            <a:off x="2377881" y="1728471"/>
            <a:ext cx="344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= 14 + 10 </a:t>
            </a:r>
            <a:endParaRPr lang="ru-RU" sz="4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B693514-8E72-4A90-A7FA-E5A4C10E7535}"/>
              </a:ext>
            </a:extLst>
          </p:cNvPr>
          <p:cNvSpPr/>
          <p:nvPr/>
        </p:nvSpPr>
        <p:spPr>
          <a:xfrm>
            <a:off x="946808" y="2721114"/>
            <a:ext cx="344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+ 20 = 11 +</a:t>
            </a:r>
            <a:endParaRPr lang="ru-RU" sz="4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1839478-4776-4A72-A808-B1B755387718}"/>
              </a:ext>
            </a:extLst>
          </p:cNvPr>
          <p:cNvSpPr/>
          <p:nvPr/>
        </p:nvSpPr>
        <p:spPr>
          <a:xfrm>
            <a:off x="6559114" y="1784743"/>
            <a:ext cx="1221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</a:t>
            </a:r>
            <a:endParaRPr lang="ru-RU" sz="40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AB8216F-E12E-49BD-8A41-26AC3160A3D7}"/>
              </a:ext>
            </a:extLst>
          </p:cNvPr>
          <p:cNvSpPr/>
          <p:nvPr/>
        </p:nvSpPr>
        <p:spPr>
          <a:xfrm>
            <a:off x="9030782" y="1741316"/>
            <a:ext cx="2159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+ 4 </a:t>
            </a:r>
            <a:endParaRPr lang="ru-RU" sz="4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441B5B3-01F3-4609-9812-25B4AC352675}"/>
              </a:ext>
            </a:extLst>
          </p:cNvPr>
          <p:cNvSpPr/>
          <p:nvPr/>
        </p:nvSpPr>
        <p:spPr>
          <a:xfrm>
            <a:off x="1751034" y="1728471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DC0AED9-DF82-4A00-A998-4BD79B6F2718}"/>
              </a:ext>
            </a:extLst>
          </p:cNvPr>
          <p:cNvSpPr/>
          <p:nvPr/>
        </p:nvSpPr>
        <p:spPr>
          <a:xfrm>
            <a:off x="4212541" y="2736289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0A993DA-5F16-472B-B2D2-25FB3CE53F5E}"/>
              </a:ext>
            </a:extLst>
          </p:cNvPr>
          <p:cNvSpPr/>
          <p:nvPr/>
        </p:nvSpPr>
        <p:spPr>
          <a:xfrm>
            <a:off x="4855181" y="2735113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B8E387C-F936-4C8B-B987-D7060C6F6472}"/>
              </a:ext>
            </a:extLst>
          </p:cNvPr>
          <p:cNvSpPr/>
          <p:nvPr/>
        </p:nvSpPr>
        <p:spPr>
          <a:xfrm>
            <a:off x="7767706" y="1851581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E74D401-6775-413E-80B9-F5FA0ED09038}"/>
              </a:ext>
            </a:extLst>
          </p:cNvPr>
          <p:cNvSpPr/>
          <p:nvPr/>
        </p:nvSpPr>
        <p:spPr>
          <a:xfrm>
            <a:off x="8410346" y="1850405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1C1DF8-9FE2-4ADB-A3BB-E6742F45FF4A}"/>
              </a:ext>
            </a:extLst>
          </p:cNvPr>
          <p:cNvSpPr/>
          <p:nvPr/>
        </p:nvSpPr>
        <p:spPr>
          <a:xfrm>
            <a:off x="6559115" y="2791385"/>
            <a:ext cx="2296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+ 30 =</a:t>
            </a:r>
            <a:endParaRPr lang="ru-RU" sz="40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29F96A1-63F8-4F0E-AF06-8CC8F25A9D79}"/>
              </a:ext>
            </a:extLst>
          </p:cNvPr>
          <p:cNvSpPr/>
          <p:nvPr/>
        </p:nvSpPr>
        <p:spPr>
          <a:xfrm>
            <a:off x="8697142" y="2858223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2217427-A191-4763-AA47-2CBCF7C33882}"/>
              </a:ext>
            </a:extLst>
          </p:cNvPr>
          <p:cNvSpPr/>
          <p:nvPr/>
        </p:nvSpPr>
        <p:spPr>
          <a:xfrm>
            <a:off x="9339782" y="2857047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EF23F1-A078-48BD-A76B-3947E6BD8BFD}"/>
              </a:ext>
            </a:extLst>
          </p:cNvPr>
          <p:cNvSpPr/>
          <p:nvPr/>
        </p:nvSpPr>
        <p:spPr>
          <a:xfrm>
            <a:off x="9960218" y="2800475"/>
            <a:ext cx="170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+ 51 </a:t>
            </a:r>
            <a:endParaRPr lang="ru-RU" sz="40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2AEC778-6AEF-47B1-A84C-C2BD0798A183}"/>
              </a:ext>
            </a:extLst>
          </p:cNvPr>
          <p:cNvSpPr/>
          <p:nvPr/>
        </p:nvSpPr>
        <p:spPr>
          <a:xfrm>
            <a:off x="4058653" y="1486033"/>
            <a:ext cx="774324" cy="4066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5596877-8470-4476-92A7-BA7846185261}"/>
              </a:ext>
            </a:extLst>
          </p:cNvPr>
          <p:cNvSpPr/>
          <p:nvPr/>
        </p:nvSpPr>
        <p:spPr>
          <a:xfrm>
            <a:off x="1116291" y="1724226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47D02A-F490-44CF-92AD-BB5CEDDED1DE}"/>
              </a:ext>
            </a:extLst>
          </p:cNvPr>
          <p:cNvSpPr/>
          <p:nvPr/>
        </p:nvSpPr>
        <p:spPr>
          <a:xfrm>
            <a:off x="1767067" y="1730377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1910D9F-4154-4065-8FEA-3301E24FDFF6}"/>
              </a:ext>
            </a:extLst>
          </p:cNvPr>
          <p:cNvSpPr/>
          <p:nvPr/>
        </p:nvSpPr>
        <p:spPr>
          <a:xfrm>
            <a:off x="1349565" y="2555685"/>
            <a:ext cx="774324" cy="4066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06A255-6641-4588-A296-6FA28D09D86E}"/>
              </a:ext>
            </a:extLst>
          </p:cNvPr>
          <p:cNvSpPr/>
          <p:nvPr/>
        </p:nvSpPr>
        <p:spPr>
          <a:xfrm>
            <a:off x="4234745" y="2735113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8AEDCF-E85F-4A30-837E-DEEA7D2A10D3}"/>
              </a:ext>
            </a:extLst>
          </p:cNvPr>
          <p:cNvSpPr/>
          <p:nvPr/>
        </p:nvSpPr>
        <p:spPr>
          <a:xfrm>
            <a:off x="4846245" y="2741669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2D2F94DE-46F1-46EF-8E90-D32B42701F3F}"/>
              </a:ext>
            </a:extLst>
          </p:cNvPr>
          <p:cNvSpPr/>
          <p:nvPr/>
        </p:nvSpPr>
        <p:spPr>
          <a:xfrm>
            <a:off x="9939886" y="1537970"/>
            <a:ext cx="774324" cy="4066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A5D2D96-6EE7-411E-94FB-1535B8E566C5}"/>
              </a:ext>
            </a:extLst>
          </p:cNvPr>
          <p:cNvSpPr/>
          <p:nvPr/>
        </p:nvSpPr>
        <p:spPr>
          <a:xfrm>
            <a:off x="7791524" y="1864588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BAE275C-F84E-4FB9-B6C2-7D9FE1AF90E2}"/>
              </a:ext>
            </a:extLst>
          </p:cNvPr>
          <p:cNvSpPr/>
          <p:nvPr/>
        </p:nvSpPr>
        <p:spPr>
          <a:xfrm>
            <a:off x="8404101" y="1850405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2F46BEE-76D7-4EB2-9313-7E0F4CDE0C1E}"/>
              </a:ext>
            </a:extLst>
          </p:cNvPr>
          <p:cNvSpPr/>
          <p:nvPr/>
        </p:nvSpPr>
        <p:spPr>
          <a:xfrm>
            <a:off x="7124337" y="2597129"/>
            <a:ext cx="709736" cy="4066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11DC7F4-E742-49A3-AE72-B0F937A35CC5}"/>
              </a:ext>
            </a:extLst>
          </p:cNvPr>
          <p:cNvSpPr/>
          <p:nvPr/>
        </p:nvSpPr>
        <p:spPr>
          <a:xfrm>
            <a:off x="8708347" y="2852459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B8775D-36C8-457F-8EF6-2DED4311AF52}"/>
              </a:ext>
            </a:extLst>
          </p:cNvPr>
          <p:cNvSpPr/>
          <p:nvPr/>
        </p:nvSpPr>
        <p:spPr>
          <a:xfrm>
            <a:off x="9316044" y="2857047"/>
            <a:ext cx="620436" cy="5847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23" grpId="0" animBg="1"/>
      <p:bldP spid="25" grpId="0" animBg="1"/>
      <p:bldP spid="26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A1BAB35-86B1-41AB-BAB1-6784E84B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7028" y="242429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193622"/>
              </p:ext>
            </p:extLst>
          </p:nvPr>
        </p:nvGraphicFramePr>
        <p:xfrm>
          <a:off x="2136176" y="834293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06F5A824-7FA6-4CE0-9431-62FC0791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9FDA9A-AA3E-44F7-AC15-33D3C594610D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1-misol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ADD2FD-86C0-485C-8C7D-59747DCB504C}"/>
              </a:ext>
            </a:extLst>
          </p:cNvPr>
          <p:cNvSpPr/>
          <p:nvPr/>
        </p:nvSpPr>
        <p:spPr>
          <a:xfrm>
            <a:off x="3203286" y="1977772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002060"/>
                </a:solidFill>
              </a:rPr>
              <a:t>+</a:t>
            </a:r>
            <a:endParaRPr lang="ru-RU" sz="6000" b="1" cap="none" spc="0" dirty="0">
              <a:ln w="0"/>
              <a:solidFill>
                <a:srgbClr val="00206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3EA910-FCD4-46C2-952D-D94DFE34081B}"/>
              </a:ext>
            </a:extLst>
          </p:cNvPr>
          <p:cNvGrpSpPr/>
          <p:nvPr/>
        </p:nvGrpSpPr>
        <p:grpSpPr>
          <a:xfrm>
            <a:off x="673768" y="1145898"/>
            <a:ext cx="2351595" cy="2656082"/>
            <a:chOff x="673768" y="791954"/>
            <a:chExt cx="2871537" cy="3306811"/>
          </a:xfrm>
        </p:grpSpPr>
        <p:pic>
          <p:nvPicPr>
            <p:cNvPr id="1028" name="Picture 4" descr="Google Slides Math Place Value to 99 Base Ten Blocks 1 Distance Learning">
              <a:extLst>
                <a:ext uri="{FF2B5EF4-FFF2-40B4-BE49-F238E27FC236}">
                  <a16:creationId xmlns:a16="http://schemas.microsoft.com/office/drawing/2014/main" id="{12F5AA8B-0624-46D3-85D1-0565BB254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9" t="18271" r="51321" b="36399"/>
            <a:stretch/>
          </p:blipFill>
          <p:spPr bwMode="auto">
            <a:xfrm rot="5400000">
              <a:off x="1828801" y="256676"/>
              <a:ext cx="561472" cy="23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Google Slides Math Place Value to 99 Base Ten Blocks 1 Distance Learning">
              <a:extLst>
                <a:ext uri="{FF2B5EF4-FFF2-40B4-BE49-F238E27FC236}">
                  <a16:creationId xmlns:a16="http://schemas.microsoft.com/office/drawing/2014/main" id="{CB1BCC4E-532C-4DB5-80F9-F09A2B2C0E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9" t="18271" r="51321" b="36399"/>
            <a:stretch/>
          </p:blipFill>
          <p:spPr bwMode="auto">
            <a:xfrm rot="5400000">
              <a:off x="1792706" y="733936"/>
              <a:ext cx="561472" cy="23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oogle Slides Math Place Value to 99 Base Ten Blocks 1 Distance Learning">
              <a:extLst>
                <a:ext uri="{FF2B5EF4-FFF2-40B4-BE49-F238E27FC236}">
                  <a16:creationId xmlns:a16="http://schemas.microsoft.com/office/drawing/2014/main" id="{9FDB4A9B-52A0-47FE-803E-78043F85B8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9" t="18271" r="51321" b="36399"/>
            <a:stretch/>
          </p:blipFill>
          <p:spPr bwMode="auto">
            <a:xfrm rot="5400000">
              <a:off x="1792706" y="1191132"/>
              <a:ext cx="561472" cy="23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oogle Slides Math Place Value to 99 Base Ten Blocks 1 Distance Learning">
              <a:extLst>
                <a:ext uri="{FF2B5EF4-FFF2-40B4-BE49-F238E27FC236}">
                  <a16:creationId xmlns:a16="http://schemas.microsoft.com/office/drawing/2014/main" id="{845938F2-D634-4412-ADA2-9BD7816B1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9" t="18271" r="51321" b="36399"/>
            <a:stretch/>
          </p:blipFill>
          <p:spPr bwMode="auto">
            <a:xfrm rot="5400000">
              <a:off x="1792706" y="2125588"/>
              <a:ext cx="561472" cy="23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oogle Slides Math Place Value to 99 Base Ten Blocks 1 Distance Learning">
              <a:extLst>
                <a:ext uri="{FF2B5EF4-FFF2-40B4-BE49-F238E27FC236}">
                  <a16:creationId xmlns:a16="http://schemas.microsoft.com/office/drawing/2014/main" id="{5C21DD19-1434-4458-99B0-72678FB09F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9" t="18271" r="51321" b="36399"/>
            <a:stretch/>
          </p:blipFill>
          <p:spPr bwMode="auto">
            <a:xfrm rot="5400000">
              <a:off x="1792706" y="1632298"/>
              <a:ext cx="561472" cy="23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oogle Slides Math Place Value to 99 Base Ten Blocks 1 Distance Learning">
              <a:extLst>
                <a:ext uri="{FF2B5EF4-FFF2-40B4-BE49-F238E27FC236}">
                  <a16:creationId xmlns:a16="http://schemas.microsoft.com/office/drawing/2014/main" id="{AA4871C1-8B21-4F87-A823-49B79F89EB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7" t="65743" r="62198" b="19894"/>
            <a:stretch/>
          </p:blipFill>
          <p:spPr bwMode="auto">
            <a:xfrm>
              <a:off x="930442" y="3585419"/>
              <a:ext cx="914400" cy="513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DD5B963B-A3A7-48B4-8082-D07FD3A62475}"/>
                </a:ext>
              </a:extLst>
            </p:cNvPr>
            <p:cNvSpPr/>
            <p:nvPr/>
          </p:nvSpPr>
          <p:spPr>
            <a:xfrm>
              <a:off x="673768" y="791954"/>
              <a:ext cx="2871537" cy="330681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60A303E-20B3-4AFF-9FF8-120F038F9AF5}"/>
              </a:ext>
            </a:extLst>
          </p:cNvPr>
          <p:cNvGrpSpPr/>
          <p:nvPr/>
        </p:nvGrpSpPr>
        <p:grpSpPr>
          <a:xfrm>
            <a:off x="3864363" y="1200397"/>
            <a:ext cx="2351595" cy="2656082"/>
            <a:chOff x="4986797" y="1201021"/>
            <a:chExt cx="2871537" cy="3306811"/>
          </a:xfrm>
        </p:grpSpPr>
        <p:pic>
          <p:nvPicPr>
            <p:cNvPr id="1032" name="Picture 8" descr="Place Value Tens and Ones | Place values, Tens and ones, Task cards">
              <a:extLst>
                <a:ext uri="{FF2B5EF4-FFF2-40B4-BE49-F238E27FC236}">
                  <a16:creationId xmlns:a16="http://schemas.microsoft.com/office/drawing/2014/main" id="{54510FC3-1927-4079-81B6-E1B783E16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163" b="71558" l="8424" r="56658">
                          <a14:foregroundMark x1="34239" y1="30888" x2="35326" y2="67844"/>
                          <a14:foregroundMark x1="25815" y1="32065" x2="25408" y2="67844"/>
                          <a14:foregroundMark x1="47147" y1="32971" x2="45109" y2="69475"/>
                          <a14:foregroundMark x1="49592" y1="34873" x2="49592" y2="46739"/>
                          <a14:foregroundMark x1="48641" y1="31612" x2="48234" y2="33877"/>
                          <a14:foregroundMark x1="39130" y1="31612" x2="39130" y2="31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7" t="28962" r="46140" b="30292"/>
            <a:stretch/>
          </p:blipFill>
          <p:spPr bwMode="auto">
            <a:xfrm rot="5400000">
              <a:off x="5505596" y="1205847"/>
              <a:ext cx="1848327" cy="2495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Place Value Tens and Ones | Place values, Tens and ones, Task cards">
              <a:extLst>
                <a:ext uri="{FF2B5EF4-FFF2-40B4-BE49-F238E27FC236}">
                  <a16:creationId xmlns:a16="http://schemas.microsoft.com/office/drawing/2014/main" id="{E33D992E-4BF2-45FB-B613-F427EE0C7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163" b="71558" l="8424" r="56658">
                          <a14:foregroundMark x1="34239" y1="30888" x2="35326" y2="67844"/>
                          <a14:foregroundMark x1="25815" y1="32065" x2="25408" y2="67844"/>
                          <a14:foregroundMark x1="47147" y1="32971" x2="45109" y2="69475"/>
                          <a14:foregroundMark x1="49592" y1="34873" x2="49592" y2="46739"/>
                          <a14:foregroundMark x1="48641" y1="31612" x2="48234" y2="33877"/>
                          <a14:foregroundMark x1="39130" y1="31612" x2="39130" y2="31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90" t="49022" r="46140" b="30292"/>
            <a:stretch/>
          </p:blipFill>
          <p:spPr bwMode="auto">
            <a:xfrm rot="5400000">
              <a:off x="5544443" y="2977674"/>
              <a:ext cx="541920" cy="126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97DE170-C0C9-4B7D-B090-B731CE2445EF}"/>
                </a:ext>
              </a:extLst>
            </p:cNvPr>
            <p:cNvSpPr/>
            <p:nvPr/>
          </p:nvSpPr>
          <p:spPr>
            <a:xfrm>
              <a:off x="4986797" y="1201021"/>
              <a:ext cx="2871537" cy="330681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1829CC-A573-46D6-8CF2-45D6B0E0BA61}"/>
              </a:ext>
            </a:extLst>
          </p:cNvPr>
          <p:cNvSpPr/>
          <p:nvPr/>
        </p:nvSpPr>
        <p:spPr>
          <a:xfrm>
            <a:off x="1258383" y="3856479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4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DCFA458-DF3B-473E-843A-4107D2960EEE}"/>
              </a:ext>
            </a:extLst>
          </p:cNvPr>
          <p:cNvSpPr/>
          <p:nvPr/>
        </p:nvSpPr>
        <p:spPr>
          <a:xfrm>
            <a:off x="4631164" y="3891744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4800" b="1" cap="none" spc="0" dirty="0">
              <a:ln w="0"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C78405C-D9AD-439A-9195-EF8D710BE278}"/>
              </a:ext>
            </a:extLst>
          </p:cNvPr>
          <p:cNvSpPr/>
          <p:nvPr/>
        </p:nvSpPr>
        <p:spPr>
          <a:xfrm>
            <a:off x="6926687" y="2120624"/>
            <a:ext cx="5405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02060"/>
                </a:solidFill>
              </a:rPr>
              <a:t>?</a:t>
            </a:r>
            <a:endParaRPr lang="ru-RU" sz="6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0C30347-7244-4EDB-B72F-4A244505628D}"/>
              </a:ext>
            </a:extLst>
          </p:cNvPr>
          <p:cNvSpPr/>
          <p:nvPr/>
        </p:nvSpPr>
        <p:spPr>
          <a:xfrm>
            <a:off x="6422564" y="202060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02060"/>
                </a:solidFill>
              </a:rPr>
              <a:t>=</a:t>
            </a:r>
            <a:endParaRPr lang="ru-RU" sz="6000" b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8237696-ABDC-42B0-8A19-3C8F4D8BE332}"/>
              </a:ext>
            </a:extLst>
          </p:cNvPr>
          <p:cNvSpPr/>
          <p:nvPr/>
        </p:nvSpPr>
        <p:spPr>
          <a:xfrm>
            <a:off x="7701076" y="2020606"/>
            <a:ext cx="904083" cy="52184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>
                <a:solidFill>
                  <a:srgbClr val="0070C0"/>
                </a:solidFill>
              </a:rPr>
              <a:t>5</a:t>
            </a:r>
            <a:endParaRPr lang="ru-RU" sz="1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70E83C9-E22F-413C-BB69-0B8A3E155D10}"/>
              </a:ext>
            </a:extLst>
          </p:cNvPr>
          <p:cNvSpPr/>
          <p:nvPr/>
        </p:nvSpPr>
        <p:spPr>
          <a:xfrm>
            <a:off x="8656630" y="2032326"/>
            <a:ext cx="896862" cy="510125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sz="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D37C917-4BDA-4B79-A4C4-E1DEB84FF3C7}"/>
              </a:ext>
            </a:extLst>
          </p:cNvPr>
          <p:cNvSpPr/>
          <p:nvPr/>
        </p:nvSpPr>
        <p:spPr>
          <a:xfrm>
            <a:off x="9778527" y="2028628"/>
            <a:ext cx="855957" cy="51012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353C3C1-89F0-471E-A804-D59FD3CE9206}"/>
              </a:ext>
            </a:extLst>
          </p:cNvPr>
          <p:cNvSpPr/>
          <p:nvPr/>
        </p:nvSpPr>
        <p:spPr>
          <a:xfrm>
            <a:off x="10694776" y="2024306"/>
            <a:ext cx="888041" cy="498405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464D7-0F8C-43C0-96D2-7DA68BBAE74F}"/>
              </a:ext>
            </a:extLst>
          </p:cNvPr>
          <p:cNvSpPr txBox="1"/>
          <p:nvPr/>
        </p:nvSpPr>
        <p:spPr>
          <a:xfrm>
            <a:off x="7878458" y="1964460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84208F-CAA2-4B37-B0D0-EC002A1F56A2}"/>
              </a:ext>
            </a:extLst>
          </p:cNvPr>
          <p:cNvSpPr txBox="1"/>
          <p:nvPr/>
        </p:nvSpPr>
        <p:spPr>
          <a:xfrm>
            <a:off x="10014486" y="1948690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D9D6-40AB-4491-ACA6-D7CB0CBCD4A0}"/>
              </a:ext>
            </a:extLst>
          </p:cNvPr>
          <p:cNvSpPr txBox="1"/>
          <p:nvPr/>
        </p:nvSpPr>
        <p:spPr>
          <a:xfrm>
            <a:off x="8864305" y="1944648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B3CCB2-10FC-4FC8-91AD-04A6AACCCBFE}"/>
              </a:ext>
            </a:extLst>
          </p:cNvPr>
          <p:cNvSpPr txBox="1"/>
          <p:nvPr/>
        </p:nvSpPr>
        <p:spPr>
          <a:xfrm>
            <a:off x="10923466" y="1944649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круглая скобка 9">
            <a:extLst>
              <a:ext uri="{FF2B5EF4-FFF2-40B4-BE49-F238E27FC236}">
                <a16:creationId xmlns:a16="http://schemas.microsoft.com/office/drawing/2014/main" id="{272B6309-7767-4F2B-94DF-CFED5A6D2C3D}"/>
              </a:ext>
            </a:extLst>
          </p:cNvPr>
          <p:cNvSpPr/>
          <p:nvPr/>
        </p:nvSpPr>
        <p:spPr>
          <a:xfrm rot="16200000">
            <a:off x="9077437" y="777474"/>
            <a:ext cx="329177" cy="2085454"/>
          </a:xfrm>
          <a:prstGeom prst="rightBracket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круглая скобка 30">
            <a:extLst>
              <a:ext uri="{FF2B5EF4-FFF2-40B4-BE49-F238E27FC236}">
                <a16:creationId xmlns:a16="http://schemas.microsoft.com/office/drawing/2014/main" id="{CFC6469B-C157-4F18-877A-061BAFBA20BD}"/>
              </a:ext>
            </a:extLst>
          </p:cNvPr>
          <p:cNvSpPr/>
          <p:nvPr/>
        </p:nvSpPr>
        <p:spPr>
          <a:xfrm rot="16200000" flipH="1">
            <a:off x="10004417" y="1757626"/>
            <a:ext cx="345763" cy="2085454"/>
          </a:xfrm>
          <a:prstGeom prst="rightBracket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CCE6974-7B09-4A56-AA05-A5EC58721336}"/>
              </a:ext>
            </a:extLst>
          </p:cNvPr>
          <p:cNvSpPr/>
          <p:nvPr/>
        </p:nvSpPr>
        <p:spPr>
          <a:xfrm>
            <a:off x="8148724" y="3711319"/>
            <a:ext cx="2557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+ 45 = 97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10" grpId="0" animBg="1"/>
      <p:bldP spid="31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7486594B-0E78-42A8-84BF-F110E843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unting Games for 2nd Graders Online - SplashLearn">
            <a:extLst>
              <a:ext uri="{FF2B5EF4-FFF2-40B4-BE49-F238E27FC236}">
                <a16:creationId xmlns:a16="http://schemas.microsoft.com/office/drawing/2014/main" id="{18CF90D7-DC9F-428A-ABED-7A63EBF9F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8" r="34443" b="15354"/>
          <a:stretch/>
        </p:blipFill>
        <p:spPr bwMode="auto">
          <a:xfrm>
            <a:off x="1127452" y="1930676"/>
            <a:ext cx="1420464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A0487-8A91-437B-9E2F-C8AA14FC7CA9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1-misol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lace Value Games for Kids Online - SplashLearn">
            <a:extLst>
              <a:ext uri="{FF2B5EF4-FFF2-40B4-BE49-F238E27FC236}">
                <a16:creationId xmlns:a16="http://schemas.microsoft.com/office/drawing/2014/main" id="{DA55F2B4-BA49-4E9B-8891-668CDFDD5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2291242" y="2721114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lace Value Games for Kids Online - SplashLearn">
            <a:extLst>
              <a:ext uri="{FF2B5EF4-FFF2-40B4-BE49-F238E27FC236}">
                <a16:creationId xmlns:a16="http://schemas.microsoft.com/office/drawing/2014/main" id="{A4AC27AE-BA88-4016-B85E-9ADE864EE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2336590" y="3429000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29C2D16-BC41-4A19-B455-ACBC03797C8D}"/>
              </a:ext>
            </a:extLst>
          </p:cNvPr>
          <p:cNvSpPr/>
          <p:nvPr/>
        </p:nvSpPr>
        <p:spPr>
          <a:xfrm>
            <a:off x="1127452" y="1668379"/>
            <a:ext cx="1897911" cy="37087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ounting Games for 2nd Graders Online - SplashLearn">
            <a:extLst>
              <a:ext uri="{FF2B5EF4-FFF2-40B4-BE49-F238E27FC236}">
                <a16:creationId xmlns:a16="http://schemas.microsoft.com/office/drawing/2014/main" id="{A0C3A085-B2D0-442D-8FCA-500BFCC8D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8" r="42725" b="15354"/>
          <a:stretch/>
        </p:blipFill>
        <p:spPr bwMode="auto">
          <a:xfrm>
            <a:off x="3381367" y="1954740"/>
            <a:ext cx="677709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ace Value Games for Kids Online - SplashLearn">
            <a:extLst>
              <a:ext uri="{FF2B5EF4-FFF2-40B4-BE49-F238E27FC236}">
                <a16:creationId xmlns:a16="http://schemas.microsoft.com/office/drawing/2014/main" id="{40ABAE0D-230F-4B79-99EF-77ED709EB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4059076" y="2838938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ace Value Games for Kids Online - SplashLearn">
            <a:extLst>
              <a:ext uri="{FF2B5EF4-FFF2-40B4-BE49-F238E27FC236}">
                <a16:creationId xmlns:a16="http://schemas.microsoft.com/office/drawing/2014/main" id="{2C264786-0850-47E0-8342-F9AE4A63B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4059076" y="3453064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493D257-49CD-4EE7-BAD9-6815E05D1C5B}"/>
              </a:ext>
            </a:extLst>
          </p:cNvPr>
          <p:cNvSpPr/>
          <p:nvPr/>
        </p:nvSpPr>
        <p:spPr>
          <a:xfrm>
            <a:off x="3381368" y="1692443"/>
            <a:ext cx="1335012" cy="37087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33672F-31B5-44ED-A7F5-F42CBFF2C28F}"/>
              </a:ext>
            </a:extLst>
          </p:cNvPr>
          <p:cNvSpPr/>
          <p:nvPr/>
        </p:nvSpPr>
        <p:spPr>
          <a:xfrm>
            <a:off x="5394088" y="206949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cap="none" spc="0" dirty="0">
                <a:ln w="0"/>
                <a:solidFill>
                  <a:srgbClr val="D74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BF559D-B562-4C46-80CC-BADF390EC114}"/>
              </a:ext>
            </a:extLst>
          </p:cNvPr>
          <p:cNvSpPr/>
          <p:nvPr/>
        </p:nvSpPr>
        <p:spPr>
          <a:xfrm>
            <a:off x="5343870" y="2690336"/>
            <a:ext cx="752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cap="none" spc="0" dirty="0">
                <a:ln w="0"/>
                <a:solidFill>
                  <a:srgbClr val="D74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9EA0B9-AF3E-4C77-85EF-C2DE68744047}"/>
              </a:ext>
            </a:extLst>
          </p:cNvPr>
          <p:cNvSpPr/>
          <p:nvPr/>
        </p:nvSpPr>
        <p:spPr>
          <a:xfrm>
            <a:off x="4736784" y="2683623"/>
            <a:ext cx="752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A688BF9-A015-4304-979F-45AF78D91507}"/>
              </a:ext>
            </a:extLst>
          </p:cNvPr>
          <p:cNvCxnSpPr/>
          <p:nvPr/>
        </p:nvCxnSpPr>
        <p:spPr>
          <a:xfrm>
            <a:off x="5263904" y="3411650"/>
            <a:ext cx="8291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D9CB10-D523-4BFA-984B-6B4952E16497}"/>
              </a:ext>
            </a:extLst>
          </p:cNvPr>
          <p:cNvSpPr/>
          <p:nvPr/>
        </p:nvSpPr>
        <p:spPr>
          <a:xfrm>
            <a:off x="5340938" y="3438417"/>
            <a:ext cx="752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ln w="0"/>
                <a:solidFill>
                  <a:srgbClr val="D74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ounting Games for 2nd Graders Online - SplashLearn">
            <a:extLst>
              <a:ext uri="{FF2B5EF4-FFF2-40B4-BE49-F238E27FC236}">
                <a16:creationId xmlns:a16="http://schemas.microsoft.com/office/drawing/2014/main" id="{82B5A0B9-F9C9-4EAB-B775-9BA3A498F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93" l="45000" r="63200">
                        <a14:foregroundMark x1="46200" y1="4846" x2="61400" y2="73128"/>
                        <a14:foregroundMark x1="47600" y1="77533" x2="47600" y2="77533"/>
                        <a14:foregroundMark x1="53400" y1="2643" x2="53400" y2="2643"/>
                        <a14:foregroundMark x1="60600" y1="3965" x2="60600" y2="3965"/>
                        <a14:foregroundMark x1="60000" y1="3084" x2="60000" y2="3084"/>
                        <a14:foregroundMark x1="60000" y1="3084" x2="60000" y2="3084"/>
                        <a14:foregroundMark x1="60200" y1="3524" x2="602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46800" y1="3524" x2="46800" y2="3524"/>
                        <a14:foregroundMark x1="54200" y1="4846" x2="54200" y2="4846"/>
                        <a14:foregroundMark x1="61400" y1="6608" x2="61400" y2="6608"/>
                        <a14:foregroundMark x1="51800" y1="23789" x2="51800" y2="23789"/>
                        <a14:foregroundMark x1="52400" y1="23789" x2="52400" y2="23789"/>
                        <a14:foregroundMark x1="52800" y1="23789" x2="52800" y2="23789"/>
                        <a14:foregroundMark x1="52800" y1="25110" x2="52800" y2="25110"/>
                        <a14:foregroundMark x1="52800" y1="23789" x2="52800" y2="23789"/>
                        <a14:foregroundMark x1="52600" y1="23789" x2="52600" y2="23789"/>
                        <a14:foregroundMark x1="52600" y1="23789" x2="52600" y2="23789"/>
                        <a14:foregroundMark x1="51800" y1="24670" x2="51800" y2="24670"/>
                        <a14:foregroundMark x1="51800" y1="24670" x2="51800" y2="24670"/>
                        <a14:foregroundMark x1="51800" y1="24670" x2="51800" y2="24670"/>
                        <a14:backgroundMark x1="50000" y1="25110" x2="50000" y2="25110"/>
                        <a14:backgroundMark x1="50800" y1="21586" x2="50800" y2="21586"/>
                        <a14:backgroundMark x1="51800" y1="24229" x2="51800" y2="24229"/>
                        <a14:backgroundMark x1="51600" y1="24229" x2="51600" y2="24229"/>
                        <a14:backgroundMark x1="51600" y1="25110" x2="51600" y2="25110"/>
                        <a14:backgroundMark x1="57600" y1="51101" x2="57600" y2="51101"/>
                        <a14:backgroundMark x1="56800" y1="55507" x2="56800" y2="55507"/>
                        <a14:backgroundMark x1="57600" y1="52423" x2="57600" y2="52423"/>
                        <a14:backgroundMark x1="57000" y1="52423" x2="57000" y2="52423"/>
                        <a14:backgroundMark x1="57000" y1="52423" x2="57000" y2="52423"/>
                        <a14:backgroundMark x1="56800" y1="52863" x2="56800" y2="52863"/>
                        <a14:backgroundMark x1="56800" y1="51542" x2="56800" y2="51542"/>
                        <a14:backgroundMark x1="56800" y1="51542" x2="56800" y2="51542"/>
                        <a14:backgroundMark x1="50400" y1="24229" x2="50400" y2="2422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8" r="34443" b="15354"/>
          <a:stretch/>
        </p:blipFill>
        <p:spPr bwMode="auto">
          <a:xfrm>
            <a:off x="6686044" y="1986824"/>
            <a:ext cx="1420464" cy="34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lace Value Games for Kids Online - SplashLearn">
            <a:extLst>
              <a:ext uri="{FF2B5EF4-FFF2-40B4-BE49-F238E27FC236}">
                <a16:creationId xmlns:a16="http://schemas.microsoft.com/office/drawing/2014/main" id="{B9F39428-C95B-491D-9A30-82CE9A056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8651094" y="1802479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lace Value Games for Kids Online - SplashLearn">
            <a:extLst>
              <a:ext uri="{FF2B5EF4-FFF2-40B4-BE49-F238E27FC236}">
                <a16:creationId xmlns:a16="http://schemas.microsoft.com/office/drawing/2014/main" id="{836C6F01-0D0C-42C0-A6E4-7357DC35B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9051724" y="1778825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40A8B22-152A-4931-987A-27D1DEB9690C}"/>
              </a:ext>
            </a:extLst>
          </p:cNvPr>
          <p:cNvSpPr/>
          <p:nvPr/>
        </p:nvSpPr>
        <p:spPr>
          <a:xfrm>
            <a:off x="6686044" y="1724527"/>
            <a:ext cx="1358991" cy="37087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26A9250-1BC0-484F-9C6F-C40DEB9EB33E}"/>
              </a:ext>
            </a:extLst>
          </p:cNvPr>
          <p:cNvSpPr/>
          <p:nvPr/>
        </p:nvSpPr>
        <p:spPr>
          <a:xfrm>
            <a:off x="9704111" y="2720722"/>
            <a:ext cx="748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n w="0"/>
                <a:solidFill>
                  <a:srgbClr val="D74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E42F7C-19DF-4E2F-9CCC-68DEBA5AE24A}"/>
              </a:ext>
            </a:extLst>
          </p:cNvPr>
          <p:cNvSpPr/>
          <p:nvPr/>
        </p:nvSpPr>
        <p:spPr>
          <a:xfrm>
            <a:off x="9699309" y="3243786"/>
            <a:ext cx="752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n w="0"/>
                <a:solidFill>
                  <a:srgbClr val="D74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6234EF7-549E-43B7-A70F-CFDA6F0590D3}"/>
              </a:ext>
            </a:extLst>
          </p:cNvPr>
          <p:cNvSpPr/>
          <p:nvPr/>
        </p:nvSpPr>
        <p:spPr>
          <a:xfrm>
            <a:off x="9060139" y="3237073"/>
            <a:ext cx="752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C2974BC-0FF9-42A8-9A66-D8209D3869C3}"/>
              </a:ext>
            </a:extLst>
          </p:cNvPr>
          <p:cNvCxnSpPr/>
          <p:nvPr/>
        </p:nvCxnSpPr>
        <p:spPr>
          <a:xfrm>
            <a:off x="9587259" y="3965100"/>
            <a:ext cx="8291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8DD4B9-E064-45A0-BD4D-B2818A4EEEAB}"/>
              </a:ext>
            </a:extLst>
          </p:cNvPr>
          <p:cNvSpPr/>
          <p:nvPr/>
        </p:nvSpPr>
        <p:spPr>
          <a:xfrm>
            <a:off x="9664293" y="3991867"/>
            <a:ext cx="752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n w="0"/>
                <a:solidFill>
                  <a:srgbClr val="D745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cap="none" spc="0" dirty="0">
              <a:ln w="0"/>
              <a:solidFill>
                <a:srgbClr val="D745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Place Value Games for Kids Online - SplashLearn">
            <a:extLst>
              <a:ext uri="{FF2B5EF4-FFF2-40B4-BE49-F238E27FC236}">
                <a16:creationId xmlns:a16="http://schemas.microsoft.com/office/drawing/2014/main" id="{6B6C7629-FA51-417A-9452-522F23CAD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8250464" y="1802479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lace Value Games for Kids Online - SplashLearn">
            <a:extLst>
              <a:ext uri="{FF2B5EF4-FFF2-40B4-BE49-F238E27FC236}">
                <a16:creationId xmlns:a16="http://schemas.microsoft.com/office/drawing/2014/main" id="{DF7507A2-3FDA-4A9D-9524-3EFBE7FD4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9448310" y="1771702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lace Value Games for Kids Online - SplashLearn">
            <a:extLst>
              <a:ext uri="{FF2B5EF4-FFF2-40B4-BE49-F238E27FC236}">
                <a16:creationId xmlns:a16="http://schemas.microsoft.com/office/drawing/2014/main" id="{E5B9B852-93DD-470F-837B-D6CE5D320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69" b="40385" l="80444" r="86000">
                        <a14:foregroundMark x1="82000" y1="33242" x2="84222" y2="39286"/>
                        <a14:foregroundMark x1="85333" y1="33516" x2="82889" y2="38736"/>
                        <a14:foregroundMark x1="84000" y1="36813" x2="84222" y2="40385"/>
                        <a14:foregroundMark x1="84222" y1="34890" x2="84222" y2="39011"/>
                        <a14:foregroundMark x1="84222" y1="36538" x2="84000" y2="38187"/>
                        <a14:foregroundMark x1="83333" y1="35714" x2="83111" y2="37637"/>
                        <a14:foregroundMark x1="82889" y1="35714" x2="82889" y2="35714"/>
                        <a14:foregroundMark x1="82444" y1="35165" x2="82444" y2="37363"/>
                        <a14:foregroundMark x1="82444" y1="36813" x2="82444" y2="36813"/>
                        <a14:foregroundMark x1="82444" y1="36264" x2="82444" y2="37363"/>
                        <a14:foregroundMark x1="82444" y1="35440" x2="82444" y2="35440"/>
                        <a14:backgroundMark x1="85111" y1="33516" x2="85111" y2="33516"/>
                        <a14:backgroundMark x1="85556" y1="33791" x2="85556" y2="33791"/>
                        <a14:backgroundMark x1="85333" y1="34066" x2="85333" y2="34066"/>
                        <a14:backgroundMark x1="85333" y1="34066" x2="85333" y2="34066"/>
                        <a14:backgroundMark x1="85111" y1="34066" x2="85111" y2="34066"/>
                        <a14:backgroundMark x1="85556" y1="33791" x2="85556" y2="33791"/>
                        <a14:backgroundMark x1="84444" y1="40934" x2="84444" y2="40934"/>
                        <a14:backgroundMark x1="84444" y1="40934" x2="84444" y2="40934"/>
                        <a14:backgroundMark x1="84444" y1="40659" x2="84444" y2="4065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70" t="29594" r="13203" b="58598"/>
          <a:stretch/>
        </p:blipFill>
        <p:spPr bwMode="auto">
          <a:xfrm>
            <a:off x="9837263" y="1771702"/>
            <a:ext cx="5133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: изогнутая 32">
            <a:extLst>
              <a:ext uri="{FF2B5EF4-FFF2-40B4-BE49-F238E27FC236}">
                <a16:creationId xmlns:a16="http://schemas.microsoft.com/office/drawing/2014/main" id="{62B2A2F7-8D37-4D81-A0F8-40DF0AB6E07E}"/>
              </a:ext>
            </a:extLst>
          </p:cNvPr>
          <p:cNvSpPr/>
          <p:nvPr/>
        </p:nvSpPr>
        <p:spPr>
          <a:xfrm>
            <a:off x="9961658" y="1296765"/>
            <a:ext cx="283868" cy="633911"/>
          </a:xfrm>
          <a:prstGeom prst="ben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: изогнутая 33">
            <a:extLst>
              <a:ext uri="{FF2B5EF4-FFF2-40B4-BE49-F238E27FC236}">
                <a16:creationId xmlns:a16="http://schemas.microsoft.com/office/drawing/2014/main" id="{D019A8C0-7E89-4DA7-9340-5692C2BB27DF}"/>
              </a:ext>
            </a:extLst>
          </p:cNvPr>
          <p:cNvSpPr/>
          <p:nvPr/>
        </p:nvSpPr>
        <p:spPr>
          <a:xfrm>
            <a:off x="7615026" y="1383152"/>
            <a:ext cx="283868" cy="633911"/>
          </a:xfrm>
          <a:prstGeom prst="ben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0A7451-D4AA-487D-9D3D-C06C46E8E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 bwMode="auto">
          <a:xfrm>
            <a:off x="6501978" y="1197515"/>
            <a:ext cx="3994733" cy="43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D262862C-C7B8-4CC4-B567-5F49A393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45351-7871-4496-8E54-43BEFF151C21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2-misol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D234F9-767B-46F1-9DD6-359DAF8B9801}"/>
              </a:ext>
            </a:extLst>
          </p:cNvPr>
          <p:cNvSpPr/>
          <p:nvPr/>
        </p:nvSpPr>
        <p:spPr>
          <a:xfrm>
            <a:off x="1191254" y="1864984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A67DD-C3CF-4708-9EF7-4E9C076603F2}"/>
              </a:ext>
            </a:extLst>
          </p:cNvPr>
          <p:cNvSpPr txBox="1"/>
          <p:nvPr/>
        </p:nvSpPr>
        <p:spPr>
          <a:xfrm>
            <a:off x="753980" y="1120720"/>
            <a:ext cx="1047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Yulduzchalar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BEF2C1-4215-44F7-9E49-AB18711F6F2C}"/>
              </a:ext>
            </a:extLst>
          </p:cNvPr>
          <p:cNvSpPr/>
          <p:nvPr/>
        </p:nvSpPr>
        <p:spPr>
          <a:xfrm>
            <a:off x="1226460" y="2370311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072E8E-46D8-439A-9B6D-CE9FFD300612}"/>
              </a:ext>
            </a:extLst>
          </p:cNvPr>
          <p:cNvCxnSpPr/>
          <p:nvPr/>
        </p:nvCxnSpPr>
        <p:spPr>
          <a:xfrm>
            <a:off x="1191254" y="3016642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70F04E-BCD1-4E70-876A-24B0BA374077}"/>
              </a:ext>
            </a:extLst>
          </p:cNvPr>
          <p:cNvSpPr/>
          <p:nvPr/>
        </p:nvSpPr>
        <p:spPr>
          <a:xfrm>
            <a:off x="1191253" y="2875638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32BF9D-BF0F-4EF3-8ACA-345F52BE2777}"/>
              </a:ext>
            </a:extLst>
          </p:cNvPr>
          <p:cNvSpPr/>
          <p:nvPr/>
        </p:nvSpPr>
        <p:spPr>
          <a:xfrm>
            <a:off x="753980" y="2370311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BC91D2-E55B-4398-B38F-3DFD912EBEB2}"/>
              </a:ext>
            </a:extLst>
          </p:cNvPr>
          <p:cNvSpPr/>
          <p:nvPr/>
        </p:nvSpPr>
        <p:spPr>
          <a:xfrm>
            <a:off x="3432243" y="1873006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0E42DE-4A0B-4B00-AC5E-7F0620290F57}"/>
              </a:ext>
            </a:extLst>
          </p:cNvPr>
          <p:cNvSpPr/>
          <p:nvPr/>
        </p:nvSpPr>
        <p:spPr>
          <a:xfrm>
            <a:off x="3364953" y="2378333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01A119-76FD-46F6-BE39-2DFD77B2E0AE}"/>
              </a:ext>
            </a:extLst>
          </p:cNvPr>
          <p:cNvCxnSpPr/>
          <p:nvPr/>
        </p:nvCxnSpPr>
        <p:spPr>
          <a:xfrm>
            <a:off x="3364953" y="3024664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999ECD-7983-4BBD-8A1F-66CC838880B2}"/>
              </a:ext>
            </a:extLst>
          </p:cNvPr>
          <p:cNvSpPr/>
          <p:nvPr/>
        </p:nvSpPr>
        <p:spPr>
          <a:xfrm>
            <a:off x="3364952" y="2883660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7A66D7-649D-405B-B831-3BC2A0D496F9}"/>
              </a:ext>
            </a:extLst>
          </p:cNvPr>
          <p:cNvSpPr/>
          <p:nvPr/>
        </p:nvSpPr>
        <p:spPr>
          <a:xfrm>
            <a:off x="2927679" y="2378333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280A67-B921-42A4-A531-AFAB7A3D7C47}"/>
              </a:ext>
            </a:extLst>
          </p:cNvPr>
          <p:cNvSpPr/>
          <p:nvPr/>
        </p:nvSpPr>
        <p:spPr>
          <a:xfrm>
            <a:off x="1505441" y="2378332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75DC65-6C6E-4504-8B31-21FCC37F435F}"/>
              </a:ext>
            </a:extLst>
          </p:cNvPr>
          <p:cNvSpPr/>
          <p:nvPr/>
        </p:nvSpPr>
        <p:spPr>
          <a:xfrm>
            <a:off x="1505441" y="2400611"/>
            <a:ext cx="508081" cy="60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863D9B-0887-4E0A-9E38-3A6BE0C08382}"/>
              </a:ext>
            </a:extLst>
          </p:cNvPr>
          <p:cNvSpPr/>
          <p:nvPr/>
        </p:nvSpPr>
        <p:spPr>
          <a:xfrm>
            <a:off x="3772645" y="1917406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0B3D51-768D-4094-969F-0D34AA327099}"/>
              </a:ext>
            </a:extLst>
          </p:cNvPr>
          <p:cNvSpPr/>
          <p:nvPr/>
        </p:nvSpPr>
        <p:spPr>
          <a:xfrm>
            <a:off x="3712123" y="1875420"/>
            <a:ext cx="508081" cy="60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D37A09-4E63-4B71-A03E-4E13375A868C}"/>
              </a:ext>
            </a:extLst>
          </p:cNvPr>
          <p:cNvSpPr/>
          <p:nvPr/>
        </p:nvSpPr>
        <p:spPr>
          <a:xfrm>
            <a:off x="5721996" y="1917406"/>
            <a:ext cx="450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C7B44F8-E1BF-4999-A8E8-3D317F8A32E3}"/>
              </a:ext>
            </a:extLst>
          </p:cNvPr>
          <p:cNvSpPr/>
          <p:nvPr/>
        </p:nvSpPr>
        <p:spPr>
          <a:xfrm>
            <a:off x="5410322" y="2386355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9AC777F-A3EB-4439-8899-4FEEC267AD63}"/>
              </a:ext>
            </a:extLst>
          </p:cNvPr>
          <p:cNvCxnSpPr/>
          <p:nvPr/>
        </p:nvCxnSpPr>
        <p:spPr>
          <a:xfrm>
            <a:off x="5410322" y="3032686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2A6E5FF-E179-4C0E-89C6-7BC8D25B1CD5}"/>
              </a:ext>
            </a:extLst>
          </p:cNvPr>
          <p:cNvSpPr/>
          <p:nvPr/>
        </p:nvSpPr>
        <p:spPr>
          <a:xfrm>
            <a:off x="5410321" y="2891682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ABD59C1-2F60-4CB0-89B2-758D6E7D3E5F}"/>
              </a:ext>
            </a:extLst>
          </p:cNvPr>
          <p:cNvSpPr/>
          <p:nvPr/>
        </p:nvSpPr>
        <p:spPr>
          <a:xfrm>
            <a:off x="5027550" y="2386355"/>
            <a:ext cx="338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2175578-018D-4471-9B7E-CA6BF9CF0444}"/>
              </a:ext>
            </a:extLst>
          </p:cNvPr>
          <p:cNvSpPr/>
          <p:nvPr/>
        </p:nvSpPr>
        <p:spPr>
          <a:xfrm>
            <a:off x="5371577" y="2047520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44F10A-5790-4E1B-9DA0-99365DB45184}"/>
              </a:ext>
            </a:extLst>
          </p:cNvPr>
          <p:cNvSpPr/>
          <p:nvPr/>
        </p:nvSpPr>
        <p:spPr>
          <a:xfrm>
            <a:off x="5369768" y="1958720"/>
            <a:ext cx="508081" cy="60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E24351D-9FCD-4F74-9E2D-94ED580231B4}"/>
              </a:ext>
            </a:extLst>
          </p:cNvPr>
          <p:cNvSpPr/>
          <p:nvPr/>
        </p:nvSpPr>
        <p:spPr>
          <a:xfrm>
            <a:off x="7883924" y="1864986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3D13C92-7290-41D9-BDC5-4DA5EE7AB110}"/>
              </a:ext>
            </a:extLst>
          </p:cNvPr>
          <p:cNvSpPr/>
          <p:nvPr/>
        </p:nvSpPr>
        <p:spPr>
          <a:xfrm>
            <a:off x="8093890" y="2354995"/>
            <a:ext cx="5309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1256949-F539-4FFA-ACFA-603F462C051A}"/>
              </a:ext>
            </a:extLst>
          </p:cNvPr>
          <p:cNvCxnSpPr/>
          <p:nvPr/>
        </p:nvCxnSpPr>
        <p:spPr>
          <a:xfrm>
            <a:off x="7816634" y="3016644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AC54A58-F596-4101-9EC8-6FBA6D6CA618}"/>
              </a:ext>
            </a:extLst>
          </p:cNvPr>
          <p:cNvSpPr/>
          <p:nvPr/>
        </p:nvSpPr>
        <p:spPr>
          <a:xfrm>
            <a:off x="7816633" y="2875640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78E87E5-C3F8-4F90-90F3-9C78B83F8CB9}"/>
              </a:ext>
            </a:extLst>
          </p:cNvPr>
          <p:cNvSpPr/>
          <p:nvPr/>
        </p:nvSpPr>
        <p:spPr>
          <a:xfrm>
            <a:off x="7379360" y="2370313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AED1D07-6FAC-4BF0-BADD-A9B268650C8E}"/>
              </a:ext>
            </a:extLst>
          </p:cNvPr>
          <p:cNvSpPr/>
          <p:nvPr/>
        </p:nvSpPr>
        <p:spPr>
          <a:xfrm>
            <a:off x="7841328" y="2423200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562A51-2D3A-4AD4-B1F4-46E9F626AC7D}"/>
              </a:ext>
            </a:extLst>
          </p:cNvPr>
          <p:cNvSpPr/>
          <p:nvPr/>
        </p:nvSpPr>
        <p:spPr>
          <a:xfrm>
            <a:off x="8197204" y="1896810"/>
            <a:ext cx="474681" cy="572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DEA0DC1-E996-474A-AC47-52735AFB8325}"/>
              </a:ext>
            </a:extLst>
          </p:cNvPr>
          <p:cNvSpPr/>
          <p:nvPr/>
        </p:nvSpPr>
        <p:spPr>
          <a:xfrm>
            <a:off x="8212486" y="1911909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60135E9-93AF-4540-A939-1132982D58D2}"/>
              </a:ext>
            </a:extLst>
          </p:cNvPr>
          <p:cNvSpPr/>
          <p:nvPr/>
        </p:nvSpPr>
        <p:spPr>
          <a:xfrm>
            <a:off x="7836844" y="2370311"/>
            <a:ext cx="474681" cy="572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 animBg="1"/>
      <p:bldP spid="26" grpId="0"/>
      <p:bldP spid="27" grpId="0" animBg="1"/>
      <p:bldP spid="33" grpId="0"/>
      <p:bldP spid="34" grpId="0" animBg="1"/>
      <p:bldP spid="36" grpId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08F7AB27-A64D-47F1-878D-4D23BBA3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4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04821-D923-4745-8FFE-1D1210812C1D}"/>
              </a:ext>
            </a:extLst>
          </p:cNvPr>
          <p:cNvSpPr txBox="1"/>
          <p:nvPr/>
        </p:nvSpPr>
        <p:spPr>
          <a:xfrm>
            <a:off x="3025363" y="438011"/>
            <a:ext cx="557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9-bet, 3-masala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EEC75-3C1E-4ABF-8D60-1B1E85CE2B76}"/>
              </a:ext>
            </a:extLst>
          </p:cNvPr>
          <p:cNvSpPr txBox="1"/>
          <p:nvPr/>
        </p:nvSpPr>
        <p:spPr>
          <a:xfrm>
            <a:off x="389744" y="1145897"/>
            <a:ext cx="6057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shirinlik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20A001A-EAFF-47ED-93E3-FFE363C894EA}"/>
              </a:ext>
            </a:extLst>
          </p:cNvPr>
          <p:cNvGrpSpPr/>
          <p:nvPr/>
        </p:nvGrpSpPr>
        <p:grpSpPr>
          <a:xfrm>
            <a:off x="473342" y="1812049"/>
            <a:ext cx="2340829" cy="2334402"/>
            <a:chOff x="3063166" y="2426758"/>
            <a:chExt cx="4072152" cy="377153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75D6624-F78B-4FF2-83C8-C10DA6AD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83439" l="1500" r="60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6" r="38159" b="16844"/>
            <a:stretch/>
          </p:blipFill>
          <p:spPr bwMode="auto">
            <a:xfrm>
              <a:off x="3063166" y="2426758"/>
              <a:ext cx="4072152" cy="377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FC691B0-754D-4E4A-AC6C-CA07834633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436" b="60513" l="69043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2" t="32326" r="5621" b="37049"/>
            <a:stretch/>
          </p:blipFill>
          <p:spPr bwMode="auto">
            <a:xfrm>
              <a:off x="3834757" y="3552500"/>
              <a:ext cx="1041093" cy="11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C96CCAF-665B-4E4E-9FAC-9C7FA2D7D0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513" b="94462" l="69434" r="95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9" t="63539" r="4965" b="6387"/>
            <a:stretch/>
          </p:blipFill>
          <p:spPr bwMode="auto">
            <a:xfrm>
              <a:off x="3659381" y="4711386"/>
              <a:ext cx="1041092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858B7DE1-F915-4013-AD7B-E33CC51F1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8" b="92399" l="16630" r="835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8" t="6671" r="16957" b="6671"/>
            <a:stretch/>
          </p:blipFill>
          <p:spPr bwMode="auto">
            <a:xfrm>
              <a:off x="5457880" y="4944101"/>
              <a:ext cx="920031" cy="91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EFA6421-98D5-458C-AF7A-37E27015CB59}"/>
              </a:ext>
            </a:extLst>
          </p:cNvPr>
          <p:cNvGrpSpPr/>
          <p:nvPr/>
        </p:nvGrpSpPr>
        <p:grpSpPr>
          <a:xfrm>
            <a:off x="3460476" y="1829704"/>
            <a:ext cx="2531323" cy="2305517"/>
            <a:chOff x="3063166" y="2426758"/>
            <a:chExt cx="4072152" cy="377153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E93520C-5383-4F68-A942-30F983956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83439" l="1500" r="60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6" r="38159" b="16844"/>
            <a:stretch/>
          </p:blipFill>
          <p:spPr bwMode="auto">
            <a:xfrm>
              <a:off x="3063166" y="2426758"/>
              <a:ext cx="4072152" cy="377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C3F024C7-33C4-410F-9E83-791F412B4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436" b="60513" l="69043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2" t="32326" r="5621" b="37049"/>
            <a:stretch/>
          </p:blipFill>
          <p:spPr bwMode="auto">
            <a:xfrm>
              <a:off x="3834757" y="3552500"/>
              <a:ext cx="1041093" cy="11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143106D7-B260-4234-8CF8-32D0ACCDCF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513" b="94462" l="69434" r="95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9" t="63539" r="4965" b="6387"/>
            <a:stretch/>
          </p:blipFill>
          <p:spPr bwMode="auto">
            <a:xfrm>
              <a:off x="3659381" y="4711386"/>
              <a:ext cx="1041092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5175542-7911-44BA-9B2E-FD72F1ED37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8" b="92399" l="16630" r="835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8" t="6671" r="16957" b="6671"/>
            <a:stretch/>
          </p:blipFill>
          <p:spPr bwMode="auto">
            <a:xfrm>
              <a:off x="5457880" y="4944101"/>
              <a:ext cx="920031" cy="91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915B1D-71D8-49AA-AC63-B9395DCB9EF9}"/>
              </a:ext>
            </a:extLst>
          </p:cNvPr>
          <p:cNvGrpSpPr/>
          <p:nvPr/>
        </p:nvGrpSpPr>
        <p:grpSpPr>
          <a:xfrm>
            <a:off x="6276397" y="1860768"/>
            <a:ext cx="2531323" cy="2234144"/>
            <a:chOff x="3063166" y="2426758"/>
            <a:chExt cx="4072152" cy="3771532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D8D0738-19B5-4021-8604-194E8A30D7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83439" l="1500" r="60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6" r="38159" b="16844"/>
            <a:stretch/>
          </p:blipFill>
          <p:spPr bwMode="auto">
            <a:xfrm>
              <a:off x="3063166" y="2426758"/>
              <a:ext cx="4072152" cy="377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A8F8C220-81F4-49C3-A453-97E6BA3E30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436" b="60513" l="69043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2" t="32326" r="5621" b="37049"/>
            <a:stretch/>
          </p:blipFill>
          <p:spPr bwMode="auto">
            <a:xfrm>
              <a:off x="3214519" y="3166262"/>
              <a:ext cx="1041093" cy="11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010B64D5-810D-4187-A431-FB5B106140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513" b="94462" l="69434" r="95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9" t="63539" r="4965" b="6387"/>
            <a:stretch/>
          </p:blipFill>
          <p:spPr bwMode="auto">
            <a:xfrm>
              <a:off x="5472726" y="4828833"/>
              <a:ext cx="1041093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8AF655A8-DF25-42EE-9D02-73665DA72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8" b="92399" l="16630" r="835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8" t="6671" r="16957" b="6671"/>
            <a:stretch/>
          </p:blipFill>
          <p:spPr bwMode="auto">
            <a:xfrm>
              <a:off x="3369740" y="4828833"/>
              <a:ext cx="1154479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754F0C0-4D3B-477A-A28C-89876090B0BC}"/>
              </a:ext>
            </a:extLst>
          </p:cNvPr>
          <p:cNvGrpSpPr/>
          <p:nvPr/>
        </p:nvGrpSpPr>
        <p:grpSpPr>
          <a:xfrm>
            <a:off x="8939928" y="1865419"/>
            <a:ext cx="2436003" cy="2305517"/>
            <a:chOff x="3063166" y="2426758"/>
            <a:chExt cx="4072152" cy="377153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9ED2CB06-F020-4479-9DE4-45180AC4E4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83439" l="1500" r="60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6" r="38159" b="16844"/>
            <a:stretch/>
          </p:blipFill>
          <p:spPr bwMode="auto">
            <a:xfrm>
              <a:off x="3063166" y="2426758"/>
              <a:ext cx="4072152" cy="377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2C80A628-E88B-446E-9592-D7A4846285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436" b="60513" l="69043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2" t="32326" r="5621" b="37049"/>
            <a:stretch/>
          </p:blipFill>
          <p:spPr bwMode="auto">
            <a:xfrm>
              <a:off x="3834757" y="3552500"/>
              <a:ext cx="1041093" cy="11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FFCEE5F8-1487-465D-AA2D-4B447FF092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513" b="94462" l="69434" r="95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9" t="63539" r="4965" b="6387"/>
            <a:stretch/>
          </p:blipFill>
          <p:spPr bwMode="auto">
            <a:xfrm>
              <a:off x="3659381" y="4711386"/>
              <a:ext cx="1041092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F9E259D4-7450-418E-BBF9-DDCC61779D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8" b="92399" l="16630" r="835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8" t="6671" r="16957" b="6671"/>
            <a:stretch/>
          </p:blipFill>
          <p:spPr bwMode="auto">
            <a:xfrm>
              <a:off x="5457880" y="4944101"/>
              <a:ext cx="920031" cy="91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1757E7B-70A0-471F-8140-DD5395496EB2}"/>
              </a:ext>
            </a:extLst>
          </p:cNvPr>
          <p:cNvGrpSpPr/>
          <p:nvPr/>
        </p:nvGrpSpPr>
        <p:grpSpPr>
          <a:xfrm>
            <a:off x="2157593" y="4019802"/>
            <a:ext cx="2318502" cy="2033038"/>
            <a:chOff x="3063166" y="2426758"/>
            <a:chExt cx="4072152" cy="3771532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E7D3C58-466B-4502-B335-257E11C534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83439" l="1500" r="60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6" r="38159" b="16844"/>
            <a:stretch/>
          </p:blipFill>
          <p:spPr bwMode="auto">
            <a:xfrm>
              <a:off x="3063166" y="2426758"/>
              <a:ext cx="4072152" cy="377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BD46BFA3-CD9D-406F-971A-928D226542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436" b="60513" l="69043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2" t="32326" r="5621" b="37049"/>
            <a:stretch/>
          </p:blipFill>
          <p:spPr bwMode="auto">
            <a:xfrm>
              <a:off x="3834757" y="3552500"/>
              <a:ext cx="1041093" cy="11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7B469C51-D9DA-4D95-A43A-2BC2B0A534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513" b="94462" l="69434" r="95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9" t="63539" r="4965" b="6387"/>
            <a:stretch/>
          </p:blipFill>
          <p:spPr bwMode="auto">
            <a:xfrm>
              <a:off x="3659381" y="4711386"/>
              <a:ext cx="1041092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C7B3230D-6A7F-4CC2-A36F-9347172DC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8" b="92399" l="16630" r="835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8" t="6671" r="16957" b="6671"/>
            <a:stretch/>
          </p:blipFill>
          <p:spPr bwMode="auto">
            <a:xfrm>
              <a:off x="5457880" y="4944101"/>
              <a:ext cx="920031" cy="91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3B251D3-69A5-420C-A9DA-B65CFA15FA41}"/>
              </a:ext>
            </a:extLst>
          </p:cNvPr>
          <p:cNvGrpSpPr/>
          <p:nvPr/>
        </p:nvGrpSpPr>
        <p:grpSpPr>
          <a:xfrm>
            <a:off x="4937177" y="4146451"/>
            <a:ext cx="2318502" cy="2095859"/>
            <a:chOff x="3063166" y="2426758"/>
            <a:chExt cx="4072152" cy="3771532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F68BF1B7-427E-4C70-8E32-22C59A11F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83439" l="1500" r="60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96" r="38159" b="16844"/>
            <a:stretch/>
          </p:blipFill>
          <p:spPr bwMode="auto">
            <a:xfrm>
              <a:off x="3063166" y="2426758"/>
              <a:ext cx="4072152" cy="377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554DD7DD-4B70-41F1-A3DB-B3C965A7C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436" b="60513" l="69043" r="957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2" t="32326" r="5621" b="37049"/>
            <a:stretch/>
          </p:blipFill>
          <p:spPr bwMode="auto">
            <a:xfrm>
              <a:off x="3834757" y="3552500"/>
              <a:ext cx="1041093" cy="11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3E2A8FFF-89F2-40BB-850B-A3FD3822C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513" b="94462" l="69434" r="950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19" t="63539" r="4965" b="6387"/>
            <a:stretch/>
          </p:blipFill>
          <p:spPr bwMode="auto">
            <a:xfrm>
              <a:off x="3659381" y="4711386"/>
              <a:ext cx="1041092" cy="114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6A579D03-8640-4AEC-9AFA-03D0402455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408" b="92399" l="16630" r="835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8" t="6671" r="16957" b="6671"/>
            <a:stretch/>
          </p:blipFill>
          <p:spPr bwMode="auto">
            <a:xfrm>
              <a:off x="5457880" y="4944101"/>
              <a:ext cx="920031" cy="91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Овал 4">
            <a:extLst>
              <a:ext uri="{FF2B5EF4-FFF2-40B4-BE49-F238E27FC236}">
                <a16:creationId xmlns:a16="http://schemas.microsoft.com/office/drawing/2014/main" id="{0A05A120-8961-4E77-93B1-C9D2A4467D08}"/>
              </a:ext>
            </a:extLst>
          </p:cNvPr>
          <p:cNvSpPr/>
          <p:nvPr/>
        </p:nvSpPr>
        <p:spPr>
          <a:xfrm>
            <a:off x="7111727" y="1297857"/>
            <a:ext cx="4451916" cy="3328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изогнутая 5">
            <a:extLst>
              <a:ext uri="{FF2B5EF4-FFF2-40B4-BE49-F238E27FC236}">
                <a16:creationId xmlns:a16="http://schemas.microsoft.com/office/drawing/2014/main" id="{05B8F69B-F91D-43D2-B6A9-1B43C6A46147}"/>
              </a:ext>
            </a:extLst>
          </p:cNvPr>
          <p:cNvSpPr/>
          <p:nvPr/>
        </p:nvSpPr>
        <p:spPr>
          <a:xfrm rot="21254640">
            <a:off x="8845965" y="813458"/>
            <a:ext cx="1469431" cy="598945"/>
          </a:xfrm>
          <a:prstGeom prst="bentArrow">
            <a:avLst>
              <a:gd name="adj1" fmla="val 25000"/>
              <a:gd name="adj2" fmla="val 19765"/>
              <a:gd name="adj3" fmla="val 17296"/>
              <a:gd name="adj4" fmla="val 971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30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292</Words>
  <Application>Microsoft Office PowerPoint</Application>
  <PresentationFormat>Широкоэкранный</PresentationFormat>
  <Paragraphs>123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11</cp:revision>
  <dcterms:created xsi:type="dcterms:W3CDTF">2021-08-13T19:28:58Z</dcterms:created>
  <dcterms:modified xsi:type="dcterms:W3CDTF">2021-08-31T04:34:07Z</dcterms:modified>
</cp:coreProperties>
</file>