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74" r:id="rId3"/>
    <p:sldId id="276" r:id="rId4"/>
    <p:sldId id="433" r:id="rId5"/>
    <p:sldId id="421" r:id="rId6"/>
    <p:sldId id="443" r:id="rId7"/>
    <p:sldId id="444" r:id="rId8"/>
    <p:sldId id="445" r:id="rId9"/>
    <p:sldId id="447" r:id="rId10"/>
    <p:sldId id="448" r:id="rId11"/>
    <p:sldId id="449" r:id="rId12"/>
    <p:sldId id="450" r:id="rId13"/>
    <p:sldId id="319" r:id="rId14"/>
    <p:sldId id="442" r:id="rId15"/>
    <p:sldId id="32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5B1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64C4B-C2FD-4F21-9BA4-7A84F0F267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4890AA-4CA7-4BCF-B807-0BED25ECCFCB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Ifodalarni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hisoblaymiz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97FC7F-A175-49C2-9A7A-3C5BF0F24079}" type="parTrans" cxnId="{35FCD259-2A61-42F1-A5F5-830E308C0A14}">
      <dgm:prSet/>
      <dgm:spPr/>
      <dgm:t>
        <a:bodyPr/>
        <a:lstStyle/>
        <a:p>
          <a:endParaRPr lang="ru-RU"/>
        </a:p>
      </dgm:t>
    </dgm:pt>
    <dgm:pt modelId="{BDF63638-96D8-4D13-A056-5E3908C6885E}" type="sibTrans" cxnId="{35FCD259-2A61-42F1-A5F5-830E308C0A14}">
      <dgm:prSet/>
      <dgm:spPr/>
      <dgm:t>
        <a:bodyPr/>
        <a:lstStyle/>
        <a:p>
          <a:endParaRPr lang="ru-RU"/>
        </a:p>
      </dgm:t>
    </dgm:pt>
    <dgm:pt modelId="{CBCE1884-AEF2-4794-B8E5-E7C60E286178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Yulduzchalar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o‘rniga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mos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sonlarni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topamiz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C4A897-58E1-43EC-B5E8-F5DF8B4FFD91}" type="parTrans" cxnId="{690A978E-7B5D-4A10-AD79-F10EF63E97C3}">
      <dgm:prSet/>
      <dgm:spPr/>
      <dgm:t>
        <a:bodyPr/>
        <a:lstStyle/>
        <a:p>
          <a:endParaRPr lang="ru-RU"/>
        </a:p>
      </dgm:t>
    </dgm:pt>
    <dgm:pt modelId="{E3BED436-F3DC-4679-8C1A-61CC921AEAC6}" type="sibTrans" cxnId="{690A978E-7B5D-4A10-AD79-F10EF63E97C3}">
      <dgm:prSet/>
      <dgm:spPr/>
      <dgm:t>
        <a:bodyPr/>
        <a:lstStyle/>
        <a:p>
          <a:endParaRPr lang="ru-RU"/>
        </a:p>
      </dgm:t>
    </dgm:pt>
    <dgm:pt modelId="{23BA962F-F2B2-4BDD-9F6D-04B0FBBE6BB6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yechamiz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2B7AB0-724C-4708-A8FB-51683A98EBCA}" type="parTrans" cxnId="{4E6FEABD-FAD6-4365-B6ED-3E81C9A6E33A}">
      <dgm:prSet/>
      <dgm:spPr/>
      <dgm:t>
        <a:bodyPr/>
        <a:lstStyle/>
        <a:p>
          <a:endParaRPr lang="ru-RU"/>
        </a:p>
      </dgm:t>
    </dgm:pt>
    <dgm:pt modelId="{7CD37EC7-3E68-4F00-813A-6F5AF631CD89}" type="sibTrans" cxnId="{4E6FEABD-FAD6-4365-B6ED-3E81C9A6E33A}">
      <dgm:prSet/>
      <dgm:spPr/>
      <dgm:t>
        <a:bodyPr/>
        <a:lstStyle/>
        <a:p>
          <a:endParaRPr lang="ru-RU"/>
        </a:p>
      </dgm:t>
    </dgm:pt>
    <dgm:pt modelId="{1EB5BD5A-6D93-4661-BE98-1C74BD927976}" type="pres">
      <dgm:prSet presAssocID="{E1264C4B-C2FD-4F21-9BA4-7A84F0F26752}" presName="Name0" presStyleCnt="0">
        <dgm:presLayoutVars>
          <dgm:chMax val="7"/>
          <dgm:chPref val="7"/>
          <dgm:dir/>
        </dgm:presLayoutVars>
      </dgm:prSet>
      <dgm:spPr/>
    </dgm:pt>
    <dgm:pt modelId="{CBB2BC13-9F65-44B5-A46B-AE143739BF64}" type="pres">
      <dgm:prSet presAssocID="{E1264C4B-C2FD-4F21-9BA4-7A84F0F26752}" presName="Name1" presStyleCnt="0"/>
      <dgm:spPr/>
    </dgm:pt>
    <dgm:pt modelId="{03FDB603-F1DB-4933-8E63-5F5452C1DB17}" type="pres">
      <dgm:prSet presAssocID="{E1264C4B-C2FD-4F21-9BA4-7A84F0F26752}" presName="cycle" presStyleCnt="0"/>
      <dgm:spPr/>
    </dgm:pt>
    <dgm:pt modelId="{832A389E-647E-4783-B964-EDEF9B6E7347}" type="pres">
      <dgm:prSet presAssocID="{E1264C4B-C2FD-4F21-9BA4-7A84F0F26752}" presName="srcNode" presStyleLbl="node1" presStyleIdx="0" presStyleCnt="3"/>
      <dgm:spPr/>
    </dgm:pt>
    <dgm:pt modelId="{799B049F-5538-463A-A189-89C24B286C56}" type="pres">
      <dgm:prSet presAssocID="{E1264C4B-C2FD-4F21-9BA4-7A84F0F26752}" presName="conn" presStyleLbl="parChTrans1D2" presStyleIdx="0" presStyleCnt="1"/>
      <dgm:spPr/>
    </dgm:pt>
    <dgm:pt modelId="{B6BB8896-C02B-4046-B8D6-59BF867B46D2}" type="pres">
      <dgm:prSet presAssocID="{E1264C4B-C2FD-4F21-9BA4-7A84F0F26752}" presName="extraNode" presStyleLbl="node1" presStyleIdx="0" presStyleCnt="3"/>
      <dgm:spPr/>
    </dgm:pt>
    <dgm:pt modelId="{547E438B-95C0-4BEB-AD8D-0F36B5545A2F}" type="pres">
      <dgm:prSet presAssocID="{E1264C4B-C2FD-4F21-9BA4-7A84F0F26752}" presName="dstNode" presStyleLbl="node1" presStyleIdx="0" presStyleCnt="3"/>
      <dgm:spPr/>
    </dgm:pt>
    <dgm:pt modelId="{72DD75F2-466F-4222-AFEA-AB38CA1EFBCA}" type="pres">
      <dgm:prSet presAssocID="{A24890AA-4CA7-4BCF-B807-0BED25ECCFCB}" presName="text_1" presStyleLbl="node1" presStyleIdx="0" presStyleCnt="3">
        <dgm:presLayoutVars>
          <dgm:bulletEnabled val="1"/>
        </dgm:presLayoutVars>
      </dgm:prSet>
      <dgm:spPr/>
    </dgm:pt>
    <dgm:pt modelId="{DFA75688-6BB6-4A2D-8CAA-89B0F12F69AD}" type="pres">
      <dgm:prSet presAssocID="{A24890AA-4CA7-4BCF-B807-0BED25ECCFCB}" presName="accent_1" presStyleCnt="0"/>
      <dgm:spPr/>
    </dgm:pt>
    <dgm:pt modelId="{585B208A-1937-4084-8BD7-6C135AD8B775}" type="pres">
      <dgm:prSet presAssocID="{A24890AA-4CA7-4BCF-B807-0BED25ECCFCB}" presName="accentRepeatNode" presStyleLbl="solidFgAcc1" presStyleIdx="0" presStyleCnt="3"/>
      <dgm:spPr>
        <a:solidFill>
          <a:schemeClr val="accent3">
            <a:lumMod val="40000"/>
            <a:lumOff val="60000"/>
          </a:schemeClr>
        </a:solidFill>
      </dgm:spPr>
    </dgm:pt>
    <dgm:pt modelId="{FEA77B8D-F546-4CBE-9CFE-7528CE77471F}" type="pres">
      <dgm:prSet presAssocID="{CBCE1884-AEF2-4794-B8E5-E7C60E286178}" presName="text_2" presStyleLbl="node1" presStyleIdx="1" presStyleCnt="3">
        <dgm:presLayoutVars>
          <dgm:bulletEnabled val="1"/>
        </dgm:presLayoutVars>
      </dgm:prSet>
      <dgm:spPr/>
    </dgm:pt>
    <dgm:pt modelId="{B43053C3-9A9B-44D5-A18F-993A179CDE71}" type="pres">
      <dgm:prSet presAssocID="{CBCE1884-AEF2-4794-B8E5-E7C60E286178}" presName="accent_2" presStyleCnt="0"/>
      <dgm:spPr/>
    </dgm:pt>
    <dgm:pt modelId="{856B0993-2243-464A-856C-033687F97A34}" type="pres">
      <dgm:prSet presAssocID="{CBCE1884-AEF2-4794-B8E5-E7C60E286178}" presName="accentRepeatNode" presStyleLbl="solidFgAcc1" presStyleIdx="1" presStyleCnt="3"/>
      <dgm:spPr>
        <a:solidFill>
          <a:schemeClr val="accent2">
            <a:lumMod val="60000"/>
            <a:lumOff val="40000"/>
          </a:schemeClr>
        </a:solidFill>
      </dgm:spPr>
    </dgm:pt>
    <dgm:pt modelId="{6F4780F7-75A9-4BD7-8EEF-A043D4F8E33A}" type="pres">
      <dgm:prSet presAssocID="{23BA962F-F2B2-4BDD-9F6D-04B0FBBE6BB6}" presName="text_3" presStyleLbl="node1" presStyleIdx="2" presStyleCnt="3">
        <dgm:presLayoutVars>
          <dgm:bulletEnabled val="1"/>
        </dgm:presLayoutVars>
      </dgm:prSet>
      <dgm:spPr/>
    </dgm:pt>
    <dgm:pt modelId="{3554ACA8-A061-462F-878C-9672DB145E5B}" type="pres">
      <dgm:prSet presAssocID="{23BA962F-F2B2-4BDD-9F6D-04B0FBBE6BB6}" presName="accent_3" presStyleCnt="0"/>
      <dgm:spPr/>
    </dgm:pt>
    <dgm:pt modelId="{48DB1AAE-2881-45FF-BA9E-65BABF3D5649}" type="pres">
      <dgm:prSet presAssocID="{23BA962F-F2B2-4BDD-9F6D-04B0FBBE6BB6}" presName="accentRepeatNode" presStyleLbl="solidFgAcc1" presStyleIdx="2" presStyleCnt="3"/>
      <dgm:spPr>
        <a:solidFill>
          <a:schemeClr val="accent4">
            <a:lumMod val="60000"/>
            <a:lumOff val="40000"/>
          </a:schemeClr>
        </a:solidFill>
      </dgm:spPr>
    </dgm:pt>
  </dgm:ptLst>
  <dgm:cxnLst>
    <dgm:cxn modelId="{4554660F-C8C8-4405-B66C-36718336301D}" type="presOf" srcId="{CBCE1884-AEF2-4794-B8E5-E7C60E286178}" destId="{FEA77B8D-F546-4CBE-9CFE-7528CE77471F}" srcOrd="0" destOrd="0" presId="urn:microsoft.com/office/officeart/2008/layout/VerticalCurvedList"/>
    <dgm:cxn modelId="{6F063516-46C9-4D77-9D76-FF482905C6E0}" type="presOf" srcId="{23BA962F-F2B2-4BDD-9F6D-04B0FBBE6BB6}" destId="{6F4780F7-75A9-4BD7-8EEF-A043D4F8E33A}" srcOrd="0" destOrd="0" presId="urn:microsoft.com/office/officeart/2008/layout/VerticalCurvedList"/>
    <dgm:cxn modelId="{807A5858-336F-48B6-8049-5071658F9156}" type="presOf" srcId="{BDF63638-96D8-4D13-A056-5E3908C6885E}" destId="{799B049F-5538-463A-A189-89C24B286C56}" srcOrd="0" destOrd="0" presId="urn:microsoft.com/office/officeart/2008/layout/VerticalCurvedList"/>
    <dgm:cxn modelId="{35FCD259-2A61-42F1-A5F5-830E308C0A14}" srcId="{E1264C4B-C2FD-4F21-9BA4-7A84F0F26752}" destId="{A24890AA-4CA7-4BCF-B807-0BED25ECCFCB}" srcOrd="0" destOrd="0" parTransId="{0B97FC7F-A175-49C2-9A7A-3C5BF0F24079}" sibTransId="{BDF63638-96D8-4D13-A056-5E3908C6885E}"/>
    <dgm:cxn modelId="{690A978E-7B5D-4A10-AD79-F10EF63E97C3}" srcId="{E1264C4B-C2FD-4F21-9BA4-7A84F0F26752}" destId="{CBCE1884-AEF2-4794-B8E5-E7C60E286178}" srcOrd="1" destOrd="0" parTransId="{6AC4A897-58E1-43EC-B5E8-F5DF8B4FFD91}" sibTransId="{E3BED436-F3DC-4679-8C1A-61CC921AEAC6}"/>
    <dgm:cxn modelId="{4AA18095-970D-4BF5-9C4A-89ABB7F848E2}" type="presOf" srcId="{A24890AA-4CA7-4BCF-B807-0BED25ECCFCB}" destId="{72DD75F2-466F-4222-AFEA-AB38CA1EFBCA}" srcOrd="0" destOrd="0" presId="urn:microsoft.com/office/officeart/2008/layout/VerticalCurvedList"/>
    <dgm:cxn modelId="{2068FBA2-8D30-47DE-BB03-60A3ABD60375}" type="presOf" srcId="{E1264C4B-C2FD-4F21-9BA4-7A84F0F26752}" destId="{1EB5BD5A-6D93-4661-BE98-1C74BD927976}" srcOrd="0" destOrd="0" presId="urn:microsoft.com/office/officeart/2008/layout/VerticalCurvedList"/>
    <dgm:cxn modelId="{4E6FEABD-FAD6-4365-B6ED-3E81C9A6E33A}" srcId="{E1264C4B-C2FD-4F21-9BA4-7A84F0F26752}" destId="{23BA962F-F2B2-4BDD-9F6D-04B0FBBE6BB6}" srcOrd="2" destOrd="0" parTransId="{902B7AB0-724C-4708-A8FB-51683A98EBCA}" sibTransId="{7CD37EC7-3E68-4F00-813A-6F5AF631CD89}"/>
    <dgm:cxn modelId="{8DC41D2A-3CB2-4B1F-BC5C-334538D01842}" type="presParOf" srcId="{1EB5BD5A-6D93-4661-BE98-1C74BD927976}" destId="{CBB2BC13-9F65-44B5-A46B-AE143739BF64}" srcOrd="0" destOrd="0" presId="urn:microsoft.com/office/officeart/2008/layout/VerticalCurvedList"/>
    <dgm:cxn modelId="{0EC9394B-ECA3-4632-9A72-675C5C931454}" type="presParOf" srcId="{CBB2BC13-9F65-44B5-A46B-AE143739BF64}" destId="{03FDB603-F1DB-4933-8E63-5F5452C1DB17}" srcOrd="0" destOrd="0" presId="urn:microsoft.com/office/officeart/2008/layout/VerticalCurvedList"/>
    <dgm:cxn modelId="{E005113C-1ECF-4B34-9D28-C32F724E811D}" type="presParOf" srcId="{03FDB603-F1DB-4933-8E63-5F5452C1DB17}" destId="{832A389E-647E-4783-B964-EDEF9B6E7347}" srcOrd="0" destOrd="0" presId="urn:microsoft.com/office/officeart/2008/layout/VerticalCurvedList"/>
    <dgm:cxn modelId="{64CBC4EC-C062-45AB-B7EA-6E9115DFBE50}" type="presParOf" srcId="{03FDB603-F1DB-4933-8E63-5F5452C1DB17}" destId="{799B049F-5538-463A-A189-89C24B286C56}" srcOrd="1" destOrd="0" presId="urn:microsoft.com/office/officeart/2008/layout/VerticalCurvedList"/>
    <dgm:cxn modelId="{79C041C6-1851-4E70-AE4E-CF73CE1F20C5}" type="presParOf" srcId="{03FDB603-F1DB-4933-8E63-5F5452C1DB17}" destId="{B6BB8896-C02B-4046-B8D6-59BF867B46D2}" srcOrd="2" destOrd="0" presId="urn:microsoft.com/office/officeart/2008/layout/VerticalCurvedList"/>
    <dgm:cxn modelId="{A8A7B698-D2EA-4BE4-8F02-D15A7D0A6A9D}" type="presParOf" srcId="{03FDB603-F1DB-4933-8E63-5F5452C1DB17}" destId="{547E438B-95C0-4BEB-AD8D-0F36B5545A2F}" srcOrd="3" destOrd="0" presId="urn:microsoft.com/office/officeart/2008/layout/VerticalCurvedList"/>
    <dgm:cxn modelId="{17FC6AFE-0AF8-412A-8C40-DBA6D3B13743}" type="presParOf" srcId="{CBB2BC13-9F65-44B5-A46B-AE143739BF64}" destId="{72DD75F2-466F-4222-AFEA-AB38CA1EFBCA}" srcOrd="1" destOrd="0" presId="urn:microsoft.com/office/officeart/2008/layout/VerticalCurvedList"/>
    <dgm:cxn modelId="{7BE5A21E-754A-4E1C-A032-3C4A0459FE65}" type="presParOf" srcId="{CBB2BC13-9F65-44B5-A46B-AE143739BF64}" destId="{DFA75688-6BB6-4A2D-8CAA-89B0F12F69AD}" srcOrd="2" destOrd="0" presId="urn:microsoft.com/office/officeart/2008/layout/VerticalCurvedList"/>
    <dgm:cxn modelId="{82591F5D-3407-48E6-8DBB-727D160AD4F2}" type="presParOf" srcId="{DFA75688-6BB6-4A2D-8CAA-89B0F12F69AD}" destId="{585B208A-1937-4084-8BD7-6C135AD8B775}" srcOrd="0" destOrd="0" presId="urn:microsoft.com/office/officeart/2008/layout/VerticalCurvedList"/>
    <dgm:cxn modelId="{171B06D9-3725-48FC-BB88-579B78D6EA81}" type="presParOf" srcId="{CBB2BC13-9F65-44B5-A46B-AE143739BF64}" destId="{FEA77B8D-F546-4CBE-9CFE-7528CE77471F}" srcOrd="3" destOrd="0" presId="urn:microsoft.com/office/officeart/2008/layout/VerticalCurvedList"/>
    <dgm:cxn modelId="{C3B875F1-FB78-454B-81F6-174B859842F8}" type="presParOf" srcId="{CBB2BC13-9F65-44B5-A46B-AE143739BF64}" destId="{B43053C3-9A9B-44D5-A18F-993A179CDE71}" srcOrd="4" destOrd="0" presId="urn:microsoft.com/office/officeart/2008/layout/VerticalCurvedList"/>
    <dgm:cxn modelId="{770E4141-AD99-436B-992A-D4B3F5C424CE}" type="presParOf" srcId="{B43053C3-9A9B-44D5-A18F-993A179CDE71}" destId="{856B0993-2243-464A-856C-033687F97A34}" srcOrd="0" destOrd="0" presId="urn:microsoft.com/office/officeart/2008/layout/VerticalCurvedList"/>
    <dgm:cxn modelId="{178C7520-1C6A-4DFA-9A80-B1AB7EC572AA}" type="presParOf" srcId="{CBB2BC13-9F65-44B5-A46B-AE143739BF64}" destId="{6F4780F7-75A9-4BD7-8EEF-A043D4F8E33A}" srcOrd="5" destOrd="0" presId="urn:microsoft.com/office/officeart/2008/layout/VerticalCurvedList"/>
    <dgm:cxn modelId="{92000359-8D38-4099-9027-FAFC650D661C}" type="presParOf" srcId="{CBB2BC13-9F65-44B5-A46B-AE143739BF64}" destId="{3554ACA8-A061-462F-878C-9672DB145E5B}" srcOrd="6" destOrd="0" presId="urn:microsoft.com/office/officeart/2008/layout/VerticalCurvedList"/>
    <dgm:cxn modelId="{10D946F8-EB71-47FA-84ED-9A359570D206}" type="presParOf" srcId="{3554ACA8-A061-462F-878C-9672DB145E5B}" destId="{48DB1AAE-2881-45FF-BA9E-65BABF3D564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B049F-5538-463A-A189-89C24B286C56}">
      <dsp:nvSpPr>
        <dsp:cNvPr id="0" name=""/>
        <dsp:cNvSpPr/>
      </dsp:nvSpPr>
      <dsp:spPr>
        <a:xfrm>
          <a:off x="-5419048" y="-829870"/>
          <a:ext cx="6453177" cy="6453177"/>
        </a:xfrm>
        <a:prstGeom prst="blockArc">
          <a:avLst>
            <a:gd name="adj1" fmla="val 18900000"/>
            <a:gd name="adj2" fmla="val 2700000"/>
            <a:gd name="adj3" fmla="val 33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D75F2-466F-4222-AFEA-AB38CA1EFBCA}">
      <dsp:nvSpPr>
        <dsp:cNvPr id="0" name=""/>
        <dsp:cNvSpPr/>
      </dsp:nvSpPr>
      <dsp:spPr>
        <a:xfrm>
          <a:off x="665328" y="479343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Ifodalarni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hisoblaymiz</a:t>
          </a:r>
          <a:endParaRPr lang="ru-RU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479343"/>
        <a:ext cx="7012478" cy="958687"/>
      </dsp:txXfrm>
    </dsp:sp>
    <dsp:sp modelId="{585B208A-1937-4084-8BD7-6C135AD8B775}">
      <dsp:nvSpPr>
        <dsp:cNvPr id="0" name=""/>
        <dsp:cNvSpPr/>
      </dsp:nvSpPr>
      <dsp:spPr>
        <a:xfrm>
          <a:off x="66149" y="359507"/>
          <a:ext cx="1198359" cy="119835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A77B8D-F546-4CBE-9CFE-7528CE77471F}">
      <dsp:nvSpPr>
        <dsp:cNvPr id="0" name=""/>
        <dsp:cNvSpPr/>
      </dsp:nvSpPr>
      <dsp:spPr>
        <a:xfrm>
          <a:off x="1013811" y="1917374"/>
          <a:ext cx="6663995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Yulduzchalar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o‘rniga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mos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sonlarni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topamiz</a:t>
          </a:r>
          <a:endParaRPr lang="ru-RU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3811" y="1917374"/>
        <a:ext cx="6663995" cy="958687"/>
      </dsp:txXfrm>
    </dsp:sp>
    <dsp:sp modelId="{856B0993-2243-464A-856C-033687F97A34}">
      <dsp:nvSpPr>
        <dsp:cNvPr id="0" name=""/>
        <dsp:cNvSpPr/>
      </dsp:nvSpPr>
      <dsp:spPr>
        <a:xfrm>
          <a:off x="414632" y="1797538"/>
          <a:ext cx="1198359" cy="1198359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780F7-75A9-4BD7-8EEF-A043D4F8E33A}">
      <dsp:nvSpPr>
        <dsp:cNvPr id="0" name=""/>
        <dsp:cNvSpPr/>
      </dsp:nvSpPr>
      <dsp:spPr>
        <a:xfrm>
          <a:off x="665328" y="3355405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Masalalar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yechamiz</a:t>
          </a:r>
          <a:endParaRPr lang="ru-RU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3355405"/>
        <a:ext cx="7012478" cy="958687"/>
      </dsp:txXfrm>
    </dsp:sp>
    <dsp:sp modelId="{48DB1AAE-2881-45FF-BA9E-65BABF3D5649}">
      <dsp:nvSpPr>
        <dsp:cNvPr id="0" name=""/>
        <dsp:cNvSpPr/>
      </dsp:nvSpPr>
      <dsp:spPr>
        <a:xfrm>
          <a:off x="66149" y="3235569"/>
          <a:ext cx="1198359" cy="1198359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9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0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2.png"/><Relationship Id="rId4" Type="http://schemas.microsoft.com/office/2007/relationships/hdphoto" Target="../media/hdphoto5.wdp"/><Relationship Id="rId9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D21E03E4-CC56-4C49-B2CC-F4D2B5511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512812" y="1346903"/>
            <a:ext cx="5574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6C448F-6E63-47EE-A42E-578373F1E1DB}"/>
              </a:ext>
            </a:extLst>
          </p:cNvPr>
          <p:cNvSpPr txBox="1"/>
          <p:nvPr/>
        </p:nvSpPr>
        <p:spPr>
          <a:xfrm>
            <a:off x="4944446" y="2809113"/>
            <a:ext cx="27116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>
            <a:extLst>
              <a:ext uri="{FF2B5EF4-FFF2-40B4-BE49-F238E27FC236}">
                <a16:creationId xmlns:a16="http://schemas.microsoft.com/office/drawing/2014/main" id="{08F7AB27-A64D-47F1-878D-4D23BBA30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A04821-D923-4745-8FFE-1D1210812C1D}"/>
              </a:ext>
            </a:extLst>
          </p:cNvPr>
          <p:cNvSpPr txBox="1"/>
          <p:nvPr/>
        </p:nvSpPr>
        <p:spPr>
          <a:xfrm>
            <a:off x="3025363" y="438011"/>
            <a:ext cx="5579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9-bet, 3-masala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CEEC75-3C1E-4ABF-8D60-1B1E85CE2B76}"/>
              </a:ext>
            </a:extLst>
          </p:cNvPr>
          <p:cNvSpPr txBox="1"/>
          <p:nvPr/>
        </p:nvSpPr>
        <p:spPr>
          <a:xfrm>
            <a:off x="717452" y="1145897"/>
            <a:ext cx="102834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60 ta</a:t>
            </a:r>
          </a:p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Olindi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16 ta </a:t>
            </a:r>
          </a:p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? ta </a:t>
            </a:r>
          </a:p>
          <a:p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– 16 = (60 – 10) – 6 = 44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ta)</a:t>
            </a:r>
          </a:p>
          <a:p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 ta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shirinlik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B8B3594-622D-4926-994D-80C57FD4E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6382" l="0" r="986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160" y="1145897"/>
            <a:ext cx="2760234" cy="2736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991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7A473798-F112-476D-8963-8F313E727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AEF98A-5920-4539-80E1-F37A6697A318}"/>
              </a:ext>
            </a:extLst>
          </p:cNvPr>
          <p:cNvSpPr txBox="1"/>
          <p:nvPr/>
        </p:nvSpPr>
        <p:spPr>
          <a:xfrm>
            <a:off x="3025363" y="438011"/>
            <a:ext cx="5579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9-bet, 4-masala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7F9A2F-1EBC-483A-8C69-3EB09AA4CFB2}"/>
              </a:ext>
            </a:extLst>
          </p:cNvPr>
          <p:cNvSpPr txBox="1"/>
          <p:nvPr/>
        </p:nvSpPr>
        <p:spPr>
          <a:xfrm>
            <a:off x="802104" y="1164465"/>
            <a:ext cx="109702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sonning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yig‘indisi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 ga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sonning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yig‘indisi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 ga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926A68-1D9F-4218-B0AE-3BB8A4677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143" l="12712" r="95904">
                        <a14:foregroundMark x1="36864" y1="13061" x2="37006" y2="44898"/>
                        <a14:foregroundMark x1="55367" y1="13061" x2="52401" y2="41633"/>
                        <a14:foregroundMark x1="73446" y1="12653" x2="74435" y2="31837"/>
                        <a14:foregroundMark x1="91102" y1="14694" x2="90819" y2="32653"/>
                        <a14:foregroundMark x1="16243" y1="62449" x2="16243" y2="72653"/>
                        <a14:foregroundMark x1="32910" y1="65714" x2="33475" y2="90612"/>
                        <a14:foregroundMark x1="57910" y1="64082" x2="54096" y2="86939"/>
                        <a14:foregroundMark x1="74294" y1="69796" x2="68079" y2="8040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89194" y="2756002"/>
            <a:ext cx="5935299" cy="2053882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0C16431E-F2A5-4B2F-A75D-4881BA8CBC5C}"/>
              </a:ext>
            </a:extLst>
          </p:cNvPr>
          <p:cNvSpPr/>
          <p:nvPr/>
        </p:nvSpPr>
        <p:spPr>
          <a:xfrm>
            <a:off x="10222202" y="3741482"/>
            <a:ext cx="844061" cy="1237594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14AF0C-C7BD-4EC5-947F-6C0046FEE4DB}"/>
              </a:ext>
            </a:extLst>
          </p:cNvPr>
          <p:cNvSpPr txBox="1"/>
          <p:nvPr/>
        </p:nvSpPr>
        <p:spPr>
          <a:xfrm>
            <a:off x="1100362" y="3429000"/>
            <a:ext cx="2584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+ 9 = 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D4639E-7F6D-492D-AB7D-B488DF2C290C}"/>
              </a:ext>
            </a:extLst>
          </p:cNvPr>
          <p:cNvSpPr txBox="1"/>
          <p:nvPr/>
        </p:nvSpPr>
        <p:spPr>
          <a:xfrm>
            <a:off x="1100362" y="4289980"/>
            <a:ext cx="2584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+ 8 = 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2F859AED-FC9F-4E00-918E-A4BD60CE76A1}"/>
              </a:ext>
            </a:extLst>
          </p:cNvPr>
          <p:cNvSpPr/>
          <p:nvPr/>
        </p:nvSpPr>
        <p:spPr>
          <a:xfrm>
            <a:off x="9206290" y="3737578"/>
            <a:ext cx="844061" cy="1237594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44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2" grpId="0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67DDEF82-4F12-4E15-82FA-C298A6A40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421" y="1712493"/>
            <a:ext cx="9336505" cy="466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303897-FDCF-4313-AB53-139D01447033}"/>
              </a:ext>
            </a:extLst>
          </p:cNvPr>
          <p:cNvSpPr txBox="1"/>
          <p:nvPr/>
        </p:nvSpPr>
        <p:spPr>
          <a:xfrm>
            <a:off x="3025363" y="438011"/>
            <a:ext cx="5579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9-bet, </a:t>
            </a:r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-masala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2505465-721A-44D4-A7F4-87DDFBD51745}"/>
              </a:ext>
            </a:extLst>
          </p:cNvPr>
          <p:cNvSpPr/>
          <p:nvPr/>
        </p:nvSpPr>
        <p:spPr>
          <a:xfrm>
            <a:off x="2454443" y="4604085"/>
            <a:ext cx="1459831" cy="1363578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F04DD82-E93B-4920-B815-A92BBB74AFA4}"/>
              </a:ext>
            </a:extLst>
          </p:cNvPr>
          <p:cNvSpPr/>
          <p:nvPr/>
        </p:nvSpPr>
        <p:spPr>
          <a:xfrm>
            <a:off x="9007641" y="4463718"/>
            <a:ext cx="1459831" cy="1363578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8" name="Picture 8">
            <a:extLst>
              <a:ext uri="{FF2B5EF4-FFF2-40B4-BE49-F238E27FC236}">
                <a16:creationId xmlns:a16="http://schemas.microsoft.com/office/drawing/2014/main" id="{E65A3059-EB9E-4DEA-B6FD-DBD7523A1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89" l="1000" r="100000">
                        <a14:foregroundMark x1="4889" y1="49111" x2="19333" y2="88667"/>
                        <a14:foregroundMark x1="57000" y1="9556" x2="82556" y2="27333"/>
                        <a14:foregroundMark x1="74778" y1="12444" x2="87667" y2="3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728" y="4716377"/>
            <a:ext cx="1247274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940143-8A7F-415E-AB21-EF431304B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89" l="1000" r="100000">
                        <a14:foregroundMark x1="4889" y1="49111" x2="19333" y2="88667"/>
                        <a14:foregroundMark x1="57000" y1="9556" x2="82556" y2="27333"/>
                        <a14:foregroundMark x1="74778" y1="12444" x2="87667" y2="3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919" y="4521870"/>
            <a:ext cx="1247274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79D4039-ADD2-40DC-8EFB-74B5DA9784A4}"/>
              </a:ext>
            </a:extLst>
          </p:cNvPr>
          <p:cNvSpPr txBox="1"/>
          <p:nvPr/>
        </p:nvSpPr>
        <p:spPr>
          <a:xfrm>
            <a:off x="1171074" y="1145897"/>
            <a:ext cx="431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Xatolikni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402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47DA9A6-C651-43BA-801E-0366E9CA5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2" y="0"/>
            <a:ext cx="1216149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2436" y="1265422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2978" y="2475355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10-bet, </a:t>
            </a:r>
          </a:p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6-misol.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>
            <a:extLst>
              <a:ext uri="{FF2B5EF4-FFF2-40B4-BE49-F238E27FC236}">
                <a16:creationId xmlns:a16="http://schemas.microsoft.com/office/drawing/2014/main" id="{9770BDAE-E11B-4700-99DD-9B91D427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33F5798-479B-42C1-B183-18FC57C6E880}"/>
              </a:ext>
            </a:extLst>
          </p:cNvPr>
          <p:cNvSpPr/>
          <p:nvPr/>
        </p:nvSpPr>
        <p:spPr>
          <a:xfrm>
            <a:off x="4392213" y="365257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10-bet, 6-misol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2643BBF-8E8A-4A64-BE2C-B33F44EB6F74}"/>
              </a:ext>
            </a:extLst>
          </p:cNvPr>
          <p:cNvSpPr/>
          <p:nvPr/>
        </p:nvSpPr>
        <p:spPr>
          <a:xfrm>
            <a:off x="1252772" y="901258"/>
            <a:ext cx="63030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750ABA4-BD7B-4434-BDE5-62AB79937092}"/>
              </a:ext>
            </a:extLst>
          </p:cNvPr>
          <p:cNvSpPr/>
          <p:nvPr/>
        </p:nvSpPr>
        <p:spPr>
          <a:xfrm>
            <a:off x="1030808" y="1744725"/>
            <a:ext cx="6976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542CCC7-A996-4D1D-B805-D512F028C996}"/>
              </a:ext>
            </a:extLst>
          </p:cNvPr>
          <p:cNvSpPr/>
          <p:nvPr/>
        </p:nvSpPr>
        <p:spPr>
          <a:xfrm>
            <a:off x="1030807" y="2357360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A3B94AC9-E308-4701-BF6C-D39811A73A84}"/>
              </a:ext>
            </a:extLst>
          </p:cNvPr>
          <p:cNvSpPr/>
          <p:nvPr/>
        </p:nvSpPr>
        <p:spPr>
          <a:xfrm>
            <a:off x="557599" y="2341610"/>
            <a:ext cx="4732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E59273F-D2DD-4695-88D5-0CF671E35A70}"/>
              </a:ext>
            </a:extLst>
          </p:cNvPr>
          <p:cNvCxnSpPr>
            <a:cxnSpLocks/>
          </p:cNvCxnSpPr>
          <p:nvPr/>
        </p:nvCxnSpPr>
        <p:spPr>
          <a:xfrm>
            <a:off x="834189" y="3049496"/>
            <a:ext cx="89424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03B8F433-94CA-498F-BD46-57A43078A541}"/>
              </a:ext>
            </a:extLst>
          </p:cNvPr>
          <p:cNvSpPr/>
          <p:nvPr/>
        </p:nvSpPr>
        <p:spPr>
          <a:xfrm>
            <a:off x="2498659" y="1752747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82DFAA1F-CAE4-41BE-93CE-AED975FE84C1}"/>
              </a:ext>
            </a:extLst>
          </p:cNvPr>
          <p:cNvSpPr/>
          <p:nvPr/>
        </p:nvSpPr>
        <p:spPr>
          <a:xfrm>
            <a:off x="2498658" y="2365382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05F91D44-72BA-4D86-8609-A29B1A301164}"/>
              </a:ext>
            </a:extLst>
          </p:cNvPr>
          <p:cNvSpPr/>
          <p:nvPr/>
        </p:nvSpPr>
        <p:spPr>
          <a:xfrm>
            <a:off x="2025450" y="2349632"/>
            <a:ext cx="4732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89110B40-BB89-46FE-B1AF-BEE3C477D578}"/>
              </a:ext>
            </a:extLst>
          </p:cNvPr>
          <p:cNvCxnSpPr>
            <a:cxnSpLocks/>
          </p:cNvCxnSpPr>
          <p:nvPr/>
        </p:nvCxnSpPr>
        <p:spPr>
          <a:xfrm>
            <a:off x="2302040" y="3057518"/>
            <a:ext cx="89424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94ADC12E-8FCF-4A0D-B643-C4B435721B81}"/>
              </a:ext>
            </a:extLst>
          </p:cNvPr>
          <p:cNvSpPr/>
          <p:nvPr/>
        </p:nvSpPr>
        <p:spPr>
          <a:xfrm>
            <a:off x="4102871" y="1752747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C293F111-8B2A-494C-BA7E-8A80909967BC}"/>
              </a:ext>
            </a:extLst>
          </p:cNvPr>
          <p:cNvSpPr/>
          <p:nvPr/>
        </p:nvSpPr>
        <p:spPr>
          <a:xfrm>
            <a:off x="4102871" y="2365382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229138D3-F6A1-4F95-A511-86D1AEFCA073}"/>
              </a:ext>
            </a:extLst>
          </p:cNvPr>
          <p:cNvSpPr/>
          <p:nvPr/>
        </p:nvSpPr>
        <p:spPr>
          <a:xfrm>
            <a:off x="3629662" y="2349632"/>
            <a:ext cx="4732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6EF43B17-1C80-4812-B199-C115EB33B048}"/>
              </a:ext>
            </a:extLst>
          </p:cNvPr>
          <p:cNvCxnSpPr>
            <a:cxnSpLocks/>
          </p:cNvCxnSpPr>
          <p:nvPr/>
        </p:nvCxnSpPr>
        <p:spPr>
          <a:xfrm>
            <a:off x="3906252" y="3057518"/>
            <a:ext cx="89424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101187FB-0BBD-423A-A40E-73F1D7165E10}"/>
              </a:ext>
            </a:extLst>
          </p:cNvPr>
          <p:cNvSpPr/>
          <p:nvPr/>
        </p:nvSpPr>
        <p:spPr>
          <a:xfrm>
            <a:off x="5891564" y="1744727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152744BD-92FA-4DF2-9343-082B38904217}"/>
              </a:ext>
            </a:extLst>
          </p:cNvPr>
          <p:cNvSpPr/>
          <p:nvPr/>
        </p:nvSpPr>
        <p:spPr>
          <a:xfrm>
            <a:off x="5891564" y="2357362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2D4EA8E9-F056-4C5B-9421-A6DB00EC7DBC}"/>
              </a:ext>
            </a:extLst>
          </p:cNvPr>
          <p:cNvSpPr/>
          <p:nvPr/>
        </p:nvSpPr>
        <p:spPr>
          <a:xfrm>
            <a:off x="5418355" y="2341612"/>
            <a:ext cx="4732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32829281-2D7A-4F4F-9DC4-4557610E4724}"/>
              </a:ext>
            </a:extLst>
          </p:cNvPr>
          <p:cNvCxnSpPr>
            <a:cxnSpLocks/>
          </p:cNvCxnSpPr>
          <p:nvPr/>
        </p:nvCxnSpPr>
        <p:spPr>
          <a:xfrm>
            <a:off x="5694945" y="3049498"/>
            <a:ext cx="89424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16A5715D-B1A6-47E4-97A2-A4F5644C46C1}"/>
              </a:ext>
            </a:extLst>
          </p:cNvPr>
          <p:cNvSpPr/>
          <p:nvPr/>
        </p:nvSpPr>
        <p:spPr>
          <a:xfrm>
            <a:off x="7808596" y="1736707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36E12DE4-7C00-4E2C-8ADF-AB422BCAFC4E}"/>
              </a:ext>
            </a:extLst>
          </p:cNvPr>
          <p:cNvSpPr/>
          <p:nvPr/>
        </p:nvSpPr>
        <p:spPr>
          <a:xfrm>
            <a:off x="7808597" y="2349342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88EC720A-6B21-4C6A-B4AF-FCC6C9402CEC}"/>
              </a:ext>
            </a:extLst>
          </p:cNvPr>
          <p:cNvSpPr/>
          <p:nvPr/>
        </p:nvSpPr>
        <p:spPr>
          <a:xfrm>
            <a:off x="7393897" y="2333592"/>
            <a:ext cx="3561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4DFE92A9-BD17-440B-BFAF-A31CCCD5F0F6}"/>
              </a:ext>
            </a:extLst>
          </p:cNvPr>
          <p:cNvCxnSpPr>
            <a:cxnSpLocks/>
          </p:cNvCxnSpPr>
          <p:nvPr/>
        </p:nvCxnSpPr>
        <p:spPr>
          <a:xfrm>
            <a:off x="7611978" y="3041478"/>
            <a:ext cx="89424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BA1A9965-C220-4F72-8607-AD89523625FA}"/>
              </a:ext>
            </a:extLst>
          </p:cNvPr>
          <p:cNvSpPr/>
          <p:nvPr/>
        </p:nvSpPr>
        <p:spPr>
          <a:xfrm>
            <a:off x="9468955" y="1760771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D88C8595-7DB8-4724-AC69-C0FBEA4419C6}"/>
              </a:ext>
            </a:extLst>
          </p:cNvPr>
          <p:cNvSpPr/>
          <p:nvPr/>
        </p:nvSpPr>
        <p:spPr>
          <a:xfrm>
            <a:off x="9468955" y="2373406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BC44F71E-E63D-4137-9DE5-593CF00B09FF}"/>
              </a:ext>
            </a:extLst>
          </p:cNvPr>
          <p:cNvSpPr/>
          <p:nvPr/>
        </p:nvSpPr>
        <p:spPr>
          <a:xfrm>
            <a:off x="9054255" y="2357656"/>
            <a:ext cx="3561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1CF048C6-C9E5-4244-8AE5-26610C9ABE43}"/>
              </a:ext>
            </a:extLst>
          </p:cNvPr>
          <p:cNvCxnSpPr>
            <a:cxnSpLocks/>
          </p:cNvCxnSpPr>
          <p:nvPr/>
        </p:nvCxnSpPr>
        <p:spPr>
          <a:xfrm>
            <a:off x="9272336" y="3065542"/>
            <a:ext cx="89424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FAB089FD-4A5A-480D-8EFC-3B2CB96E4E79}"/>
              </a:ext>
            </a:extLst>
          </p:cNvPr>
          <p:cNvSpPr/>
          <p:nvPr/>
        </p:nvSpPr>
        <p:spPr>
          <a:xfrm>
            <a:off x="974661" y="2926852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0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3D413CFC-C696-4AF2-884F-27865C097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846" y="3991175"/>
            <a:ext cx="3446880" cy="2642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3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A1ACC305-F688-4470-B834-D4572CDDA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2473186" y="1527155"/>
            <a:ext cx="792088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z-Cyrl-UZ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entury Gothic" panose="020B0502020202020204" pitchFamily="34" charset="0"/>
              </a:rPr>
              <a:t>1-SINFDA O‘TILGANLARNI TAKRORLASH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Century Gothic" panose="020B0502020202020204" pitchFamily="34" charset="0"/>
            </a:endParaRPr>
          </a:p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Yig‘indi va ayirmani topish 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3602A867-FB7A-4A7A-B545-CD31895091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2598820" y="832100"/>
            <a:ext cx="75237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3570795" y="1673253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9-bet,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6-misol.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>
            <a:extLst>
              <a:ext uri="{FF2B5EF4-FFF2-40B4-BE49-F238E27FC236}">
                <a16:creationId xmlns:a16="http://schemas.microsoft.com/office/drawing/2014/main" id="{ABCDD39B-EA76-4AF7-A88D-40255DFDF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33F5798-479B-42C1-B183-18FC57C6E880}"/>
              </a:ext>
            </a:extLst>
          </p:cNvPr>
          <p:cNvSpPr/>
          <p:nvPr/>
        </p:nvSpPr>
        <p:spPr>
          <a:xfrm>
            <a:off x="4392213" y="365257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9-bet, 6-misol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2643BBF-8E8A-4A64-BE2C-B33F44EB6F74}"/>
              </a:ext>
            </a:extLst>
          </p:cNvPr>
          <p:cNvSpPr/>
          <p:nvPr/>
        </p:nvSpPr>
        <p:spPr>
          <a:xfrm>
            <a:off x="1252772" y="901258"/>
            <a:ext cx="63030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/>
          </a:p>
        </p:txBody>
      </p:sp>
      <p:pic>
        <p:nvPicPr>
          <p:cNvPr id="11276" name="Picture 12">
            <a:extLst>
              <a:ext uri="{FF2B5EF4-FFF2-40B4-BE49-F238E27FC236}">
                <a16:creationId xmlns:a16="http://schemas.microsoft.com/office/drawing/2014/main" id="{58CCEC16-85B1-4D00-A921-81B900E03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98" b="98224" l="8222" r="91333">
                        <a14:foregroundMark x1="45889" y1="15538" x2="47667" y2="39179"/>
                        <a14:foregroundMark x1="62667" y1="17647" x2="57333" y2="39179"/>
                        <a14:foregroundMark x1="37778" y1="17647" x2="53444" y2="10655"/>
                        <a14:foregroundMark x1="54000" y1="24972" x2="54000" y2="27858"/>
                        <a14:foregroundMark x1="43778" y1="28080" x2="43000" y2="34295"/>
                        <a14:foregroundMark x1="43111" y1="27303" x2="41556" y2="33074"/>
                        <a14:foregroundMark x1="42111" y1="26637" x2="40889" y2="31410"/>
                        <a14:foregroundMark x1="55333" y1="25416" x2="54667" y2="25416"/>
                        <a14:foregroundMark x1="53222" y1="25416" x2="52000" y2="28302"/>
                        <a14:foregroundMark x1="51778" y1="26304" x2="51778" y2="26304"/>
                        <a14:foregroundMark x1="51778" y1="26304" x2="51778" y2="26304"/>
                        <a14:foregroundMark x1="51333" y1="36959" x2="51333" y2="36959"/>
                        <a14:foregroundMark x1="49556" y1="39623" x2="49556" y2="39623"/>
                        <a14:foregroundMark x1="49556" y1="39845" x2="49556" y2="39845"/>
                        <a14:foregroundMark x1="49111" y1="40844" x2="49111" y2="40844"/>
                        <a14:foregroundMark x1="49111" y1="40844" x2="49111" y2="40844"/>
                        <a14:foregroundMark x1="50333" y1="40844" x2="50333" y2="40844"/>
                        <a14:foregroundMark x1="53667" y1="40844" x2="53667" y2="40844"/>
                        <a14:foregroundMark x1="54889" y1="40622" x2="54889" y2="40622"/>
                        <a14:foregroundMark x1="31000" y1="67703" x2="35000" y2="84351"/>
                        <a14:foregroundMark x1="35333" y1="73474" x2="39444" y2="81798"/>
                        <a14:foregroundMark x1="54000" y1="73696" x2="77444" y2="75916"/>
                        <a14:foregroundMark x1="60000" y1="57603" x2="66000" y2="62930"/>
                        <a14:foregroundMark x1="56556" y1="49834" x2="56556" y2="54606"/>
                        <a14:foregroundMark x1="30222" y1="47836" x2="30222" y2="54939"/>
                        <a14:foregroundMark x1="32667" y1="54384" x2="45667" y2="52497"/>
                        <a14:foregroundMark x1="29222" y1="45505" x2="32667" y2="467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10" y="3508361"/>
            <a:ext cx="3554086" cy="3558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1AA3A5-3146-4DCE-92BD-A850366F2279}"/>
              </a:ext>
            </a:extLst>
          </p:cNvPr>
          <p:cNvSpPr/>
          <p:nvPr/>
        </p:nvSpPr>
        <p:spPr>
          <a:xfrm>
            <a:off x="1108394" y="1729647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0F30716-C3B6-41BA-B7CD-52CE146286E0}"/>
              </a:ext>
            </a:extLst>
          </p:cNvPr>
          <p:cNvSpPr/>
          <p:nvPr/>
        </p:nvSpPr>
        <p:spPr>
          <a:xfrm>
            <a:off x="2377881" y="1728471"/>
            <a:ext cx="34454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+ 4 = 14 + 10 </a:t>
            </a:r>
            <a:endParaRPr lang="ru-RU" sz="40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B693514-8E72-4A90-A7FA-E5A4C10E7535}"/>
              </a:ext>
            </a:extLst>
          </p:cNvPr>
          <p:cNvSpPr/>
          <p:nvPr/>
        </p:nvSpPr>
        <p:spPr>
          <a:xfrm>
            <a:off x="946808" y="2721114"/>
            <a:ext cx="34454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+ 20 = 11 +</a:t>
            </a:r>
            <a:endParaRPr lang="ru-RU" sz="4000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41839478-4776-4A72-A808-B1B755387718}"/>
              </a:ext>
            </a:extLst>
          </p:cNvPr>
          <p:cNvSpPr/>
          <p:nvPr/>
        </p:nvSpPr>
        <p:spPr>
          <a:xfrm>
            <a:off x="6559114" y="1784743"/>
            <a:ext cx="12213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+</a:t>
            </a:r>
            <a:endParaRPr lang="ru-RU" sz="4000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AB8216F-E12E-49BD-8A41-26AC3160A3D7}"/>
              </a:ext>
            </a:extLst>
          </p:cNvPr>
          <p:cNvSpPr/>
          <p:nvPr/>
        </p:nvSpPr>
        <p:spPr>
          <a:xfrm>
            <a:off x="9030782" y="1741316"/>
            <a:ext cx="21597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40 + 4 </a:t>
            </a:r>
            <a:endParaRPr lang="ru-RU" sz="40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441B5B3-01F3-4609-9812-25B4AC352675}"/>
              </a:ext>
            </a:extLst>
          </p:cNvPr>
          <p:cNvSpPr/>
          <p:nvPr/>
        </p:nvSpPr>
        <p:spPr>
          <a:xfrm>
            <a:off x="1751034" y="1728471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DC0AED9-DF82-4A00-A998-4BD79B6F2718}"/>
              </a:ext>
            </a:extLst>
          </p:cNvPr>
          <p:cNvSpPr/>
          <p:nvPr/>
        </p:nvSpPr>
        <p:spPr>
          <a:xfrm>
            <a:off x="4212541" y="2736289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0A993DA-5F16-472B-B2D2-25FB3CE53F5E}"/>
              </a:ext>
            </a:extLst>
          </p:cNvPr>
          <p:cNvSpPr/>
          <p:nvPr/>
        </p:nvSpPr>
        <p:spPr>
          <a:xfrm>
            <a:off x="4855181" y="2735113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BB8E387C-F936-4C8B-B987-D7060C6F6472}"/>
              </a:ext>
            </a:extLst>
          </p:cNvPr>
          <p:cNvSpPr/>
          <p:nvPr/>
        </p:nvSpPr>
        <p:spPr>
          <a:xfrm>
            <a:off x="7767706" y="1851581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E74D401-6775-413E-80B9-F5FA0ED09038}"/>
              </a:ext>
            </a:extLst>
          </p:cNvPr>
          <p:cNvSpPr/>
          <p:nvPr/>
        </p:nvSpPr>
        <p:spPr>
          <a:xfrm>
            <a:off x="8410346" y="1850405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651C1DF8-9FE2-4ADB-A3BB-E6742F45FF4A}"/>
              </a:ext>
            </a:extLst>
          </p:cNvPr>
          <p:cNvSpPr/>
          <p:nvPr/>
        </p:nvSpPr>
        <p:spPr>
          <a:xfrm>
            <a:off x="6559115" y="2791385"/>
            <a:ext cx="22961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 + 30 =</a:t>
            </a:r>
            <a:endParaRPr lang="ru-RU" sz="400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929F96A1-63F8-4F0E-AF06-8CC8F25A9D79}"/>
              </a:ext>
            </a:extLst>
          </p:cNvPr>
          <p:cNvSpPr/>
          <p:nvPr/>
        </p:nvSpPr>
        <p:spPr>
          <a:xfrm>
            <a:off x="8697142" y="2858223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A2217427-A191-4763-AA47-2CBCF7C33882}"/>
              </a:ext>
            </a:extLst>
          </p:cNvPr>
          <p:cNvSpPr/>
          <p:nvPr/>
        </p:nvSpPr>
        <p:spPr>
          <a:xfrm>
            <a:off x="9339782" y="2857047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CEF23F1-A078-48BD-A76B-3947E6BD8BFD}"/>
              </a:ext>
            </a:extLst>
          </p:cNvPr>
          <p:cNvSpPr/>
          <p:nvPr/>
        </p:nvSpPr>
        <p:spPr>
          <a:xfrm>
            <a:off x="9960218" y="2800475"/>
            <a:ext cx="17010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+ 51 </a:t>
            </a:r>
            <a:endParaRPr lang="ru-RU" sz="400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22AEC778-6AEF-47B1-A84C-C2BD0798A183}"/>
              </a:ext>
            </a:extLst>
          </p:cNvPr>
          <p:cNvSpPr/>
          <p:nvPr/>
        </p:nvSpPr>
        <p:spPr>
          <a:xfrm>
            <a:off x="4058653" y="1486033"/>
            <a:ext cx="774324" cy="40669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35596877-8470-4476-92A7-BA7846185261}"/>
              </a:ext>
            </a:extLst>
          </p:cNvPr>
          <p:cNvSpPr/>
          <p:nvPr/>
        </p:nvSpPr>
        <p:spPr>
          <a:xfrm>
            <a:off x="1116291" y="1724226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B747D02A-F490-44CF-92AD-BB5CEDDED1DE}"/>
              </a:ext>
            </a:extLst>
          </p:cNvPr>
          <p:cNvSpPr/>
          <p:nvPr/>
        </p:nvSpPr>
        <p:spPr>
          <a:xfrm>
            <a:off x="1767067" y="1730377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A1910D9F-4154-4065-8FEA-3301E24FDFF6}"/>
              </a:ext>
            </a:extLst>
          </p:cNvPr>
          <p:cNvSpPr/>
          <p:nvPr/>
        </p:nvSpPr>
        <p:spPr>
          <a:xfrm>
            <a:off x="1349565" y="2555685"/>
            <a:ext cx="774324" cy="40669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F006A255-6641-4588-A296-6FA28D09D86E}"/>
              </a:ext>
            </a:extLst>
          </p:cNvPr>
          <p:cNvSpPr/>
          <p:nvPr/>
        </p:nvSpPr>
        <p:spPr>
          <a:xfrm>
            <a:off x="4234745" y="2735113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28AEDCF-E85F-4A30-837E-DEEA7D2A10D3}"/>
              </a:ext>
            </a:extLst>
          </p:cNvPr>
          <p:cNvSpPr/>
          <p:nvPr/>
        </p:nvSpPr>
        <p:spPr>
          <a:xfrm>
            <a:off x="4846245" y="2741669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2D2F94DE-46F1-46EF-8E90-D32B42701F3F}"/>
              </a:ext>
            </a:extLst>
          </p:cNvPr>
          <p:cNvSpPr/>
          <p:nvPr/>
        </p:nvSpPr>
        <p:spPr>
          <a:xfrm>
            <a:off x="9939886" y="1537970"/>
            <a:ext cx="774324" cy="40669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2A5D2D96-6EE7-411E-94FB-1535B8E566C5}"/>
              </a:ext>
            </a:extLst>
          </p:cNvPr>
          <p:cNvSpPr/>
          <p:nvPr/>
        </p:nvSpPr>
        <p:spPr>
          <a:xfrm>
            <a:off x="7791524" y="1864588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0BAE275C-F84E-4FB9-B6C2-7D9FE1AF90E2}"/>
              </a:ext>
            </a:extLst>
          </p:cNvPr>
          <p:cNvSpPr/>
          <p:nvPr/>
        </p:nvSpPr>
        <p:spPr>
          <a:xfrm>
            <a:off x="8404101" y="1850405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F2F46BEE-76D7-4EB2-9313-7E0F4CDE0C1E}"/>
              </a:ext>
            </a:extLst>
          </p:cNvPr>
          <p:cNvSpPr/>
          <p:nvPr/>
        </p:nvSpPr>
        <p:spPr>
          <a:xfrm>
            <a:off x="7124337" y="2597129"/>
            <a:ext cx="709736" cy="40669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B11DC7F4-E742-49A3-AE72-B0F937A35CC5}"/>
              </a:ext>
            </a:extLst>
          </p:cNvPr>
          <p:cNvSpPr/>
          <p:nvPr/>
        </p:nvSpPr>
        <p:spPr>
          <a:xfrm>
            <a:off x="8708347" y="2852459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6FB8775D-36C8-457F-8EF6-2DED4311AF52}"/>
              </a:ext>
            </a:extLst>
          </p:cNvPr>
          <p:cNvSpPr/>
          <p:nvPr/>
        </p:nvSpPr>
        <p:spPr>
          <a:xfrm>
            <a:off x="9316044" y="2857047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5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 animBg="1"/>
      <p:bldP spid="38" grpId="0" animBg="1"/>
      <p:bldP spid="23" grpId="0" animBg="1"/>
      <p:bldP spid="25" grpId="0" animBg="1"/>
      <p:bldP spid="26" grpId="0" animBg="1"/>
      <p:bldP spid="40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A1BAB35-86B1-41AB-BAB1-6784E84B1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27028" y="242429"/>
            <a:ext cx="4962256" cy="800219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BUGUN DARSDA:</a:t>
            </a:r>
            <a:endParaRPr lang="ru-RU" sz="44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6193622"/>
              </p:ext>
            </p:extLst>
          </p:nvPr>
        </p:nvGraphicFramePr>
        <p:xfrm>
          <a:off x="2136176" y="834293"/>
          <a:ext cx="7743957" cy="4793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86351835"/>
      </p:ext>
    </p:extLst>
  </p:cSld>
  <p:clrMapOvr>
    <a:masterClrMapping/>
  </p:clrMapOvr>
  <p:transition spd="slow"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06F5A824-7FA6-4CE0-9431-62FC07912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79FDA9A-AA3E-44F7-AC15-33D3C594610D}"/>
              </a:ext>
            </a:extLst>
          </p:cNvPr>
          <p:cNvSpPr txBox="1"/>
          <p:nvPr/>
        </p:nvSpPr>
        <p:spPr>
          <a:xfrm>
            <a:off x="3025363" y="438011"/>
            <a:ext cx="5579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9-bet, 1-misol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ADD2FD-86C0-485C-8C7D-59747DCB504C}"/>
              </a:ext>
            </a:extLst>
          </p:cNvPr>
          <p:cNvSpPr/>
          <p:nvPr/>
        </p:nvSpPr>
        <p:spPr>
          <a:xfrm>
            <a:off x="3203286" y="1977772"/>
            <a:ext cx="56778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0"/>
                <a:solidFill>
                  <a:srgbClr val="002060"/>
                </a:solidFill>
              </a:rPr>
              <a:t>+</a:t>
            </a:r>
            <a:endParaRPr lang="ru-RU" sz="6000" b="1" cap="none" spc="0" dirty="0">
              <a:ln w="0"/>
              <a:solidFill>
                <a:srgbClr val="002060"/>
              </a:solidFill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943EA910-FCD4-46C2-952D-D94DFE34081B}"/>
              </a:ext>
            </a:extLst>
          </p:cNvPr>
          <p:cNvGrpSpPr/>
          <p:nvPr/>
        </p:nvGrpSpPr>
        <p:grpSpPr>
          <a:xfrm>
            <a:off x="673768" y="1145898"/>
            <a:ext cx="2351595" cy="2656082"/>
            <a:chOff x="673768" y="791954"/>
            <a:chExt cx="2871537" cy="3306811"/>
          </a:xfrm>
        </p:grpSpPr>
        <p:pic>
          <p:nvPicPr>
            <p:cNvPr id="1028" name="Picture 4" descr="Google Slides Math Place Value to 99 Base Ten Blocks 1 Distance Learning">
              <a:extLst>
                <a:ext uri="{FF2B5EF4-FFF2-40B4-BE49-F238E27FC236}">
                  <a16:creationId xmlns:a16="http://schemas.microsoft.com/office/drawing/2014/main" id="{12F5AA8B-0624-46D3-85D1-0565BB254C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969" t="18271" r="51321" b="36399"/>
            <a:stretch/>
          </p:blipFill>
          <p:spPr bwMode="auto">
            <a:xfrm rot="5400000">
              <a:off x="1828801" y="256676"/>
              <a:ext cx="561472" cy="23581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4" descr="Google Slides Math Place Value to 99 Base Ten Blocks 1 Distance Learning">
              <a:extLst>
                <a:ext uri="{FF2B5EF4-FFF2-40B4-BE49-F238E27FC236}">
                  <a16:creationId xmlns:a16="http://schemas.microsoft.com/office/drawing/2014/main" id="{CB1BCC4E-532C-4DB5-80F9-F09A2B2C0E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969" t="18271" r="51321" b="36399"/>
            <a:stretch/>
          </p:blipFill>
          <p:spPr bwMode="auto">
            <a:xfrm rot="5400000">
              <a:off x="1792706" y="733936"/>
              <a:ext cx="561472" cy="23581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Google Slides Math Place Value to 99 Base Ten Blocks 1 Distance Learning">
              <a:extLst>
                <a:ext uri="{FF2B5EF4-FFF2-40B4-BE49-F238E27FC236}">
                  <a16:creationId xmlns:a16="http://schemas.microsoft.com/office/drawing/2014/main" id="{9FDB4A9B-52A0-47FE-803E-78043F85B8E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969" t="18271" r="51321" b="36399"/>
            <a:stretch/>
          </p:blipFill>
          <p:spPr bwMode="auto">
            <a:xfrm rot="5400000">
              <a:off x="1792706" y="1191132"/>
              <a:ext cx="561472" cy="23581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Google Slides Math Place Value to 99 Base Ten Blocks 1 Distance Learning">
              <a:extLst>
                <a:ext uri="{FF2B5EF4-FFF2-40B4-BE49-F238E27FC236}">
                  <a16:creationId xmlns:a16="http://schemas.microsoft.com/office/drawing/2014/main" id="{845938F2-D634-4412-ADA2-9BD7816B1F1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969" t="18271" r="51321" b="36399"/>
            <a:stretch/>
          </p:blipFill>
          <p:spPr bwMode="auto">
            <a:xfrm rot="5400000">
              <a:off x="1792706" y="2125588"/>
              <a:ext cx="561472" cy="23581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Google Slides Math Place Value to 99 Base Ten Blocks 1 Distance Learning">
              <a:extLst>
                <a:ext uri="{FF2B5EF4-FFF2-40B4-BE49-F238E27FC236}">
                  <a16:creationId xmlns:a16="http://schemas.microsoft.com/office/drawing/2014/main" id="{5C21DD19-1434-4458-99B0-72678FB09F6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969" t="18271" r="51321" b="36399"/>
            <a:stretch/>
          </p:blipFill>
          <p:spPr bwMode="auto">
            <a:xfrm rot="5400000">
              <a:off x="1792706" y="1632298"/>
              <a:ext cx="561472" cy="23581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Google Slides Math Place Value to 99 Base Ten Blocks 1 Distance Learning">
              <a:extLst>
                <a:ext uri="{FF2B5EF4-FFF2-40B4-BE49-F238E27FC236}">
                  <a16:creationId xmlns:a16="http://schemas.microsoft.com/office/drawing/2014/main" id="{AA4871C1-8B21-4F87-A823-49B79F89E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27" t="65743" r="62198" b="19894"/>
            <a:stretch/>
          </p:blipFill>
          <p:spPr bwMode="auto">
            <a:xfrm>
              <a:off x="930442" y="3585419"/>
              <a:ext cx="914400" cy="5133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: скругленные углы 2">
              <a:extLst>
                <a:ext uri="{FF2B5EF4-FFF2-40B4-BE49-F238E27FC236}">
                  <a16:creationId xmlns:a16="http://schemas.microsoft.com/office/drawing/2014/main" id="{DD5B963B-A3A7-48B4-8082-D07FD3A62475}"/>
                </a:ext>
              </a:extLst>
            </p:cNvPr>
            <p:cNvSpPr/>
            <p:nvPr/>
          </p:nvSpPr>
          <p:spPr>
            <a:xfrm>
              <a:off x="673768" y="791954"/>
              <a:ext cx="2871537" cy="3306811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660A303E-20B3-4AFF-9FF8-120F038F9AF5}"/>
              </a:ext>
            </a:extLst>
          </p:cNvPr>
          <p:cNvGrpSpPr/>
          <p:nvPr/>
        </p:nvGrpSpPr>
        <p:grpSpPr>
          <a:xfrm>
            <a:off x="3864363" y="1200397"/>
            <a:ext cx="2351595" cy="2656082"/>
            <a:chOff x="4986797" y="1201021"/>
            <a:chExt cx="2871537" cy="3306811"/>
          </a:xfrm>
        </p:grpSpPr>
        <p:pic>
          <p:nvPicPr>
            <p:cNvPr id="1032" name="Picture 8" descr="Place Value Tens and Ones | Place values, Tens and ones, Task cards">
              <a:extLst>
                <a:ext uri="{FF2B5EF4-FFF2-40B4-BE49-F238E27FC236}">
                  <a16:creationId xmlns:a16="http://schemas.microsoft.com/office/drawing/2014/main" id="{54510FC3-1927-4079-81B6-E1B783E16E0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0163" b="71558" l="8424" r="56658">
                          <a14:foregroundMark x1="34239" y1="30888" x2="35326" y2="67844"/>
                          <a14:foregroundMark x1="25815" y1="32065" x2="25408" y2="67844"/>
                          <a14:foregroundMark x1="47147" y1="32971" x2="45109" y2="69475"/>
                          <a14:foregroundMark x1="49592" y1="34873" x2="49592" y2="46739"/>
                          <a14:foregroundMark x1="48641" y1="31612" x2="48234" y2="33877"/>
                          <a14:foregroundMark x1="39130" y1="31612" x2="39130" y2="316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97" t="28962" r="46140" b="30292"/>
            <a:stretch/>
          </p:blipFill>
          <p:spPr bwMode="auto">
            <a:xfrm rot="5400000">
              <a:off x="5505596" y="1205847"/>
              <a:ext cx="1848327" cy="2495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8" descr="Place Value Tens and Ones | Place values, Tens and ones, Task cards">
              <a:extLst>
                <a:ext uri="{FF2B5EF4-FFF2-40B4-BE49-F238E27FC236}">
                  <a16:creationId xmlns:a16="http://schemas.microsoft.com/office/drawing/2014/main" id="{E33D992E-4BF2-45FB-B613-F427EE0C7AC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0163" b="71558" l="8424" r="56658">
                          <a14:foregroundMark x1="34239" y1="30888" x2="35326" y2="67844"/>
                          <a14:foregroundMark x1="25815" y1="32065" x2="25408" y2="67844"/>
                          <a14:foregroundMark x1="47147" y1="32971" x2="45109" y2="69475"/>
                          <a14:foregroundMark x1="49592" y1="34873" x2="49592" y2="46739"/>
                          <a14:foregroundMark x1="48641" y1="31612" x2="48234" y2="33877"/>
                          <a14:foregroundMark x1="39130" y1="31612" x2="39130" y2="316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90" t="49022" r="46140" b="30292"/>
            <a:stretch/>
          </p:blipFill>
          <p:spPr bwMode="auto">
            <a:xfrm rot="5400000">
              <a:off x="5544443" y="2977674"/>
              <a:ext cx="541920" cy="12670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697DE170-C0C9-4B7D-B090-B731CE2445EF}"/>
                </a:ext>
              </a:extLst>
            </p:cNvPr>
            <p:cNvSpPr/>
            <p:nvPr/>
          </p:nvSpPr>
          <p:spPr>
            <a:xfrm>
              <a:off x="4986797" y="1201021"/>
              <a:ext cx="2871537" cy="3306811"/>
            </a:xfrm>
            <a:prstGeom prst="roundRect">
              <a:avLst/>
            </a:prstGeom>
            <a:noFill/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1829CC-A573-46D6-8CF2-45D6B0E0BA61}"/>
              </a:ext>
            </a:extLst>
          </p:cNvPr>
          <p:cNvSpPr/>
          <p:nvPr/>
        </p:nvSpPr>
        <p:spPr>
          <a:xfrm>
            <a:off x="1258383" y="3856479"/>
            <a:ext cx="80021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lang="ru-RU" sz="48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DCFA458-DF3B-473E-843A-4107D2960EEE}"/>
              </a:ext>
            </a:extLst>
          </p:cNvPr>
          <p:cNvSpPr/>
          <p:nvPr/>
        </p:nvSpPr>
        <p:spPr>
          <a:xfrm>
            <a:off x="4631164" y="3891744"/>
            <a:ext cx="80021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ru-RU" sz="4800" b="1" cap="none" spc="0" dirty="0">
              <a:ln w="0"/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1C78405C-D9AD-439A-9195-EF8D710BE278}"/>
              </a:ext>
            </a:extLst>
          </p:cNvPr>
          <p:cNvSpPr/>
          <p:nvPr/>
        </p:nvSpPr>
        <p:spPr>
          <a:xfrm>
            <a:off x="6926687" y="2120624"/>
            <a:ext cx="54053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0"/>
                <a:solidFill>
                  <a:srgbClr val="002060"/>
                </a:solidFill>
              </a:rPr>
              <a:t>?</a:t>
            </a:r>
            <a:endParaRPr lang="ru-RU" sz="6000" b="1" cap="none" spc="0" dirty="0">
              <a:ln w="0"/>
              <a:solidFill>
                <a:srgbClr val="002060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40C30347-7244-4EDB-B72F-4A244505628D}"/>
              </a:ext>
            </a:extLst>
          </p:cNvPr>
          <p:cNvSpPr/>
          <p:nvPr/>
        </p:nvSpPr>
        <p:spPr>
          <a:xfrm>
            <a:off x="6422564" y="2020606"/>
            <a:ext cx="56778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0"/>
                <a:solidFill>
                  <a:srgbClr val="002060"/>
                </a:solidFill>
              </a:rPr>
              <a:t>=</a:t>
            </a:r>
            <a:endParaRPr lang="ru-RU" sz="6000" b="1" cap="none" spc="0" dirty="0">
              <a:ln w="0"/>
              <a:solidFill>
                <a:srgbClr val="002060"/>
              </a:solidFill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8237696-ABDC-42B0-8A19-3C8F4D8BE332}"/>
              </a:ext>
            </a:extLst>
          </p:cNvPr>
          <p:cNvSpPr/>
          <p:nvPr/>
        </p:nvSpPr>
        <p:spPr>
          <a:xfrm>
            <a:off x="7701076" y="2020606"/>
            <a:ext cx="904083" cy="521845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" dirty="0">
                <a:solidFill>
                  <a:srgbClr val="0070C0"/>
                </a:solidFill>
              </a:rPr>
              <a:t>5</a:t>
            </a:r>
            <a:endParaRPr lang="ru-RU" sz="100" dirty="0">
              <a:solidFill>
                <a:srgbClr val="0070C0"/>
              </a:solidFill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470E83C9-E22F-413C-BB69-0B8A3E155D10}"/>
              </a:ext>
            </a:extLst>
          </p:cNvPr>
          <p:cNvSpPr/>
          <p:nvPr/>
        </p:nvSpPr>
        <p:spPr>
          <a:xfrm>
            <a:off x="8656630" y="2032326"/>
            <a:ext cx="896862" cy="510125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" dirty="0">
                <a:solidFill>
                  <a:schemeClr val="accent4">
                    <a:lumMod val="50000"/>
                  </a:schemeClr>
                </a:solidFill>
              </a:rPr>
              <a:t>2</a:t>
            </a:r>
            <a:endParaRPr lang="ru-RU" sz="1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DD37C917-4BDA-4B79-A4C4-E1DEB84FF3C7}"/>
              </a:ext>
            </a:extLst>
          </p:cNvPr>
          <p:cNvSpPr/>
          <p:nvPr/>
        </p:nvSpPr>
        <p:spPr>
          <a:xfrm>
            <a:off x="9778527" y="2028628"/>
            <a:ext cx="855957" cy="510125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" dirty="0">
              <a:solidFill>
                <a:srgbClr val="0070C0"/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1353C3C1-89F0-471E-A804-D59FD3CE9206}"/>
              </a:ext>
            </a:extLst>
          </p:cNvPr>
          <p:cNvSpPr/>
          <p:nvPr/>
        </p:nvSpPr>
        <p:spPr>
          <a:xfrm>
            <a:off x="10694776" y="2024306"/>
            <a:ext cx="888041" cy="498405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B464D7-0F8C-43C0-96D2-7DA68BBAE74F}"/>
              </a:ext>
            </a:extLst>
          </p:cNvPr>
          <p:cNvSpPr txBox="1"/>
          <p:nvPr/>
        </p:nvSpPr>
        <p:spPr>
          <a:xfrm>
            <a:off x="7878458" y="1964460"/>
            <a:ext cx="540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D84208F-CAA2-4B37-B0D0-EC002A1F56A2}"/>
              </a:ext>
            </a:extLst>
          </p:cNvPr>
          <p:cNvSpPr txBox="1"/>
          <p:nvPr/>
        </p:nvSpPr>
        <p:spPr>
          <a:xfrm>
            <a:off x="10014486" y="1948690"/>
            <a:ext cx="540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B4CD9D6-40AB-4491-ACA6-D7CB0CBCD4A0}"/>
              </a:ext>
            </a:extLst>
          </p:cNvPr>
          <p:cNvSpPr txBox="1"/>
          <p:nvPr/>
        </p:nvSpPr>
        <p:spPr>
          <a:xfrm>
            <a:off x="8864305" y="1944648"/>
            <a:ext cx="540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B3CCB2-10FC-4FC8-91AD-04A6AACCCBFE}"/>
              </a:ext>
            </a:extLst>
          </p:cNvPr>
          <p:cNvSpPr txBox="1"/>
          <p:nvPr/>
        </p:nvSpPr>
        <p:spPr>
          <a:xfrm>
            <a:off x="10923466" y="1944649"/>
            <a:ext cx="540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авая круглая скобка 9">
            <a:extLst>
              <a:ext uri="{FF2B5EF4-FFF2-40B4-BE49-F238E27FC236}">
                <a16:creationId xmlns:a16="http://schemas.microsoft.com/office/drawing/2014/main" id="{272B6309-7767-4F2B-94DF-CFED5A6D2C3D}"/>
              </a:ext>
            </a:extLst>
          </p:cNvPr>
          <p:cNvSpPr/>
          <p:nvPr/>
        </p:nvSpPr>
        <p:spPr>
          <a:xfrm rot="16200000">
            <a:off x="9077437" y="777474"/>
            <a:ext cx="329177" cy="2085454"/>
          </a:xfrm>
          <a:prstGeom prst="rightBracket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авая круглая скобка 30">
            <a:extLst>
              <a:ext uri="{FF2B5EF4-FFF2-40B4-BE49-F238E27FC236}">
                <a16:creationId xmlns:a16="http://schemas.microsoft.com/office/drawing/2014/main" id="{CFC6469B-C157-4F18-877A-061BAFBA20BD}"/>
              </a:ext>
            </a:extLst>
          </p:cNvPr>
          <p:cNvSpPr/>
          <p:nvPr/>
        </p:nvSpPr>
        <p:spPr>
          <a:xfrm rot="16200000" flipH="1">
            <a:off x="10004417" y="1757626"/>
            <a:ext cx="345763" cy="2085454"/>
          </a:xfrm>
          <a:prstGeom prst="rightBracket">
            <a:avLst/>
          </a:prstGeom>
          <a:ln w="38100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ECCE6974-7B09-4A56-AA05-A5EC58721336}"/>
              </a:ext>
            </a:extLst>
          </p:cNvPr>
          <p:cNvSpPr/>
          <p:nvPr/>
        </p:nvSpPr>
        <p:spPr>
          <a:xfrm>
            <a:off x="8148724" y="3711319"/>
            <a:ext cx="25571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 + 45 = 97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75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10" grpId="0" animBg="1"/>
      <p:bldP spid="31" grpId="0" animBg="1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>
            <a:extLst>
              <a:ext uri="{FF2B5EF4-FFF2-40B4-BE49-F238E27FC236}">
                <a16:creationId xmlns:a16="http://schemas.microsoft.com/office/drawing/2014/main" id="{7486594B-0E78-42A8-84BF-F110E8431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ounting Games for 2nd Graders Online - SplashLearn">
            <a:extLst>
              <a:ext uri="{FF2B5EF4-FFF2-40B4-BE49-F238E27FC236}">
                <a16:creationId xmlns:a16="http://schemas.microsoft.com/office/drawing/2014/main" id="{18CF90D7-DC9F-428A-ABED-7A63EBF9FF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77093" l="45000" r="63200">
                        <a14:foregroundMark x1="46200" y1="4846" x2="61400" y2="73128"/>
                        <a14:foregroundMark x1="47600" y1="77533" x2="47600" y2="77533"/>
                        <a14:foregroundMark x1="53400" y1="2643" x2="53400" y2="2643"/>
                        <a14:foregroundMark x1="60600" y1="3965" x2="60600" y2="3965"/>
                        <a14:foregroundMark x1="60000" y1="3084" x2="60000" y2="3084"/>
                        <a14:foregroundMark x1="60000" y1="3084" x2="60000" y2="3084"/>
                        <a14:foregroundMark x1="60200" y1="3524" x2="602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54200" y1="4846" x2="54200" y2="4846"/>
                        <a14:foregroundMark x1="61400" y1="6608" x2="61400" y2="6608"/>
                        <a14:foregroundMark x1="51800" y1="23789" x2="51800" y2="23789"/>
                        <a14:foregroundMark x1="52400" y1="23789" x2="52400" y2="23789"/>
                        <a14:foregroundMark x1="52800" y1="23789" x2="52800" y2="23789"/>
                        <a14:foregroundMark x1="52800" y1="25110" x2="52800" y2="25110"/>
                        <a14:foregroundMark x1="52800" y1="23789" x2="52800" y2="23789"/>
                        <a14:foregroundMark x1="52600" y1="23789" x2="52600" y2="23789"/>
                        <a14:foregroundMark x1="52600" y1="23789" x2="52600" y2="23789"/>
                        <a14:foregroundMark x1="51800" y1="24670" x2="51800" y2="24670"/>
                        <a14:foregroundMark x1="51800" y1="24670" x2="51800" y2="24670"/>
                        <a14:foregroundMark x1="51800" y1="24670" x2="51800" y2="24670"/>
                        <a14:backgroundMark x1="50000" y1="25110" x2="50000" y2="25110"/>
                        <a14:backgroundMark x1="50800" y1="21586" x2="50800" y2="21586"/>
                        <a14:backgroundMark x1="51800" y1="24229" x2="51800" y2="24229"/>
                        <a14:backgroundMark x1="51600" y1="24229" x2="51600" y2="24229"/>
                        <a14:backgroundMark x1="51600" y1="25110" x2="51600" y2="25110"/>
                        <a14:backgroundMark x1="57600" y1="51101" x2="57600" y2="51101"/>
                        <a14:backgroundMark x1="56800" y1="55507" x2="56800" y2="55507"/>
                        <a14:backgroundMark x1="57600" y1="52423" x2="57600" y2="52423"/>
                        <a14:backgroundMark x1="57000" y1="52423" x2="57000" y2="52423"/>
                        <a14:backgroundMark x1="57000" y1="52423" x2="57000" y2="52423"/>
                        <a14:backgroundMark x1="56800" y1="52863" x2="56800" y2="52863"/>
                        <a14:backgroundMark x1="56800" y1="51542" x2="56800" y2="51542"/>
                        <a14:backgroundMark x1="56800" y1="51542" x2="56800" y2="51542"/>
                        <a14:backgroundMark x1="50400" y1="24229" x2="50400" y2="2422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18" r="34443" b="15354"/>
          <a:stretch/>
        </p:blipFill>
        <p:spPr bwMode="auto">
          <a:xfrm>
            <a:off x="1127452" y="1930676"/>
            <a:ext cx="1420464" cy="344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8A0487-8A91-437B-9E2F-C8AA14FC7CA9}"/>
              </a:ext>
            </a:extLst>
          </p:cNvPr>
          <p:cNvSpPr txBox="1"/>
          <p:nvPr/>
        </p:nvSpPr>
        <p:spPr>
          <a:xfrm>
            <a:off x="3025363" y="438011"/>
            <a:ext cx="5579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9-bet, 1-misol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Place Value Games for Kids Online - SplashLearn">
            <a:extLst>
              <a:ext uri="{FF2B5EF4-FFF2-40B4-BE49-F238E27FC236}">
                <a16:creationId xmlns:a16="http://schemas.microsoft.com/office/drawing/2014/main" id="{DA55F2B4-BA49-4E9B-8891-668CDFDD57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769" b="40385" l="80444" r="86000">
                        <a14:foregroundMark x1="82000" y1="33242" x2="84222" y2="39286"/>
                        <a14:foregroundMark x1="85333" y1="33516" x2="82889" y2="38736"/>
                        <a14:foregroundMark x1="84000" y1="36813" x2="84222" y2="40385"/>
                        <a14:foregroundMark x1="84222" y1="34890" x2="84222" y2="39011"/>
                        <a14:foregroundMark x1="84222" y1="36538" x2="84000" y2="38187"/>
                        <a14:foregroundMark x1="83333" y1="35714" x2="83111" y2="37637"/>
                        <a14:foregroundMark x1="82889" y1="35714" x2="82889" y2="35714"/>
                        <a14:foregroundMark x1="82444" y1="35165" x2="82444" y2="37363"/>
                        <a14:foregroundMark x1="82444" y1="36813" x2="82444" y2="36813"/>
                        <a14:foregroundMark x1="82444" y1="36264" x2="82444" y2="37363"/>
                        <a14:foregroundMark x1="82444" y1="35440" x2="82444" y2="35440"/>
                        <a14:backgroundMark x1="85111" y1="33516" x2="85111" y2="33516"/>
                        <a14:backgroundMark x1="85556" y1="33791" x2="85556" y2="33791"/>
                        <a14:backgroundMark x1="85333" y1="34066" x2="85333" y2="34066"/>
                        <a14:backgroundMark x1="85333" y1="34066" x2="85333" y2="34066"/>
                        <a14:backgroundMark x1="85111" y1="34066" x2="85111" y2="34066"/>
                        <a14:backgroundMark x1="85556" y1="33791" x2="85556" y2="33791"/>
                        <a14:backgroundMark x1="84444" y1="40934" x2="84444" y2="40934"/>
                        <a14:backgroundMark x1="84444" y1="40934" x2="84444" y2="40934"/>
                        <a14:backgroundMark x1="84444" y1="40659" x2="84444" y2="4065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870" t="29594" r="13203" b="58598"/>
          <a:stretch/>
        </p:blipFill>
        <p:spPr bwMode="auto">
          <a:xfrm>
            <a:off x="2291242" y="2721114"/>
            <a:ext cx="513348" cy="70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lace Value Games for Kids Online - SplashLearn">
            <a:extLst>
              <a:ext uri="{FF2B5EF4-FFF2-40B4-BE49-F238E27FC236}">
                <a16:creationId xmlns:a16="http://schemas.microsoft.com/office/drawing/2014/main" id="{A4AC27AE-BA88-4016-B85E-9ADE864EE2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769" b="40385" l="80444" r="86000">
                        <a14:foregroundMark x1="82000" y1="33242" x2="84222" y2="39286"/>
                        <a14:foregroundMark x1="85333" y1="33516" x2="82889" y2="38736"/>
                        <a14:foregroundMark x1="84000" y1="36813" x2="84222" y2="40385"/>
                        <a14:foregroundMark x1="84222" y1="34890" x2="84222" y2="39011"/>
                        <a14:foregroundMark x1="84222" y1="36538" x2="84000" y2="38187"/>
                        <a14:foregroundMark x1="83333" y1="35714" x2="83111" y2="37637"/>
                        <a14:foregroundMark x1="82889" y1="35714" x2="82889" y2="35714"/>
                        <a14:foregroundMark x1="82444" y1="35165" x2="82444" y2="37363"/>
                        <a14:foregroundMark x1="82444" y1="36813" x2="82444" y2="36813"/>
                        <a14:foregroundMark x1="82444" y1="36264" x2="82444" y2="37363"/>
                        <a14:foregroundMark x1="82444" y1="35440" x2="82444" y2="35440"/>
                        <a14:backgroundMark x1="85111" y1="33516" x2="85111" y2="33516"/>
                        <a14:backgroundMark x1="85556" y1="33791" x2="85556" y2="33791"/>
                        <a14:backgroundMark x1="85333" y1="34066" x2="85333" y2="34066"/>
                        <a14:backgroundMark x1="85333" y1="34066" x2="85333" y2="34066"/>
                        <a14:backgroundMark x1="85111" y1="34066" x2="85111" y2="34066"/>
                        <a14:backgroundMark x1="85556" y1="33791" x2="85556" y2="33791"/>
                        <a14:backgroundMark x1="84444" y1="40934" x2="84444" y2="40934"/>
                        <a14:backgroundMark x1="84444" y1="40934" x2="84444" y2="40934"/>
                        <a14:backgroundMark x1="84444" y1="40659" x2="84444" y2="4065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870" t="29594" r="13203" b="58598"/>
          <a:stretch/>
        </p:blipFill>
        <p:spPr bwMode="auto">
          <a:xfrm>
            <a:off x="2336590" y="3429000"/>
            <a:ext cx="513348" cy="70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29C2D16-BC41-4A19-B455-ACBC03797C8D}"/>
              </a:ext>
            </a:extLst>
          </p:cNvPr>
          <p:cNvSpPr/>
          <p:nvPr/>
        </p:nvSpPr>
        <p:spPr>
          <a:xfrm>
            <a:off x="1127452" y="1668379"/>
            <a:ext cx="1897911" cy="3708763"/>
          </a:xfrm>
          <a:prstGeom prst="round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ounting Games for 2nd Graders Online - SplashLearn">
            <a:extLst>
              <a:ext uri="{FF2B5EF4-FFF2-40B4-BE49-F238E27FC236}">
                <a16:creationId xmlns:a16="http://schemas.microsoft.com/office/drawing/2014/main" id="{A0C3A085-B2D0-442D-8FCA-500BFCC8DD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77093" l="45000" r="63200">
                        <a14:foregroundMark x1="46200" y1="4846" x2="61400" y2="73128"/>
                        <a14:foregroundMark x1="47600" y1="77533" x2="47600" y2="77533"/>
                        <a14:foregroundMark x1="53400" y1="2643" x2="53400" y2="2643"/>
                        <a14:foregroundMark x1="60600" y1="3965" x2="60600" y2="3965"/>
                        <a14:foregroundMark x1="60000" y1="3084" x2="60000" y2="3084"/>
                        <a14:foregroundMark x1="60000" y1="3084" x2="60000" y2="3084"/>
                        <a14:foregroundMark x1="60200" y1="3524" x2="602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54200" y1="4846" x2="54200" y2="4846"/>
                        <a14:foregroundMark x1="61400" y1="6608" x2="61400" y2="6608"/>
                        <a14:foregroundMark x1="51800" y1="23789" x2="51800" y2="23789"/>
                        <a14:foregroundMark x1="52400" y1="23789" x2="52400" y2="23789"/>
                        <a14:foregroundMark x1="52800" y1="23789" x2="52800" y2="23789"/>
                        <a14:foregroundMark x1="52800" y1="25110" x2="52800" y2="25110"/>
                        <a14:foregroundMark x1="52800" y1="23789" x2="52800" y2="23789"/>
                        <a14:foregroundMark x1="52600" y1="23789" x2="52600" y2="23789"/>
                        <a14:foregroundMark x1="52600" y1="23789" x2="52600" y2="23789"/>
                        <a14:foregroundMark x1="51800" y1="24670" x2="51800" y2="24670"/>
                        <a14:foregroundMark x1="51800" y1="24670" x2="51800" y2="24670"/>
                        <a14:foregroundMark x1="51800" y1="24670" x2="51800" y2="24670"/>
                        <a14:backgroundMark x1="50000" y1="25110" x2="50000" y2="25110"/>
                        <a14:backgroundMark x1="50800" y1="21586" x2="50800" y2="21586"/>
                        <a14:backgroundMark x1="51800" y1="24229" x2="51800" y2="24229"/>
                        <a14:backgroundMark x1="51600" y1="24229" x2="51600" y2="24229"/>
                        <a14:backgroundMark x1="51600" y1="25110" x2="51600" y2="25110"/>
                        <a14:backgroundMark x1="57600" y1="51101" x2="57600" y2="51101"/>
                        <a14:backgroundMark x1="56800" y1="55507" x2="56800" y2="55507"/>
                        <a14:backgroundMark x1="57600" y1="52423" x2="57600" y2="52423"/>
                        <a14:backgroundMark x1="57000" y1="52423" x2="57000" y2="52423"/>
                        <a14:backgroundMark x1="57000" y1="52423" x2="57000" y2="52423"/>
                        <a14:backgroundMark x1="56800" y1="52863" x2="56800" y2="52863"/>
                        <a14:backgroundMark x1="56800" y1="51542" x2="56800" y2="51542"/>
                        <a14:backgroundMark x1="56800" y1="51542" x2="56800" y2="51542"/>
                        <a14:backgroundMark x1="50400" y1="24229" x2="50400" y2="2422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18" r="42725" b="15354"/>
          <a:stretch/>
        </p:blipFill>
        <p:spPr bwMode="auto">
          <a:xfrm>
            <a:off x="3381367" y="1954740"/>
            <a:ext cx="677709" cy="344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lace Value Games for Kids Online - SplashLearn">
            <a:extLst>
              <a:ext uri="{FF2B5EF4-FFF2-40B4-BE49-F238E27FC236}">
                <a16:creationId xmlns:a16="http://schemas.microsoft.com/office/drawing/2014/main" id="{40ABAE0D-230F-4B79-99EF-77ED709EB4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769" b="40385" l="80444" r="86000">
                        <a14:foregroundMark x1="82000" y1="33242" x2="84222" y2="39286"/>
                        <a14:foregroundMark x1="85333" y1="33516" x2="82889" y2="38736"/>
                        <a14:foregroundMark x1="84000" y1="36813" x2="84222" y2="40385"/>
                        <a14:foregroundMark x1="84222" y1="34890" x2="84222" y2="39011"/>
                        <a14:foregroundMark x1="84222" y1="36538" x2="84000" y2="38187"/>
                        <a14:foregroundMark x1="83333" y1="35714" x2="83111" y2="37637"/>
                        <a14:foregroundMark x1="82889" y1="35714" x2="82889" y2="35714"/>
                        <a14:foregroundMark x1="82444" y1="35165" x2="82444" y2="37363"/>
                        <a14:foregroundMark x1="82444" y1="36813" x2="82444" y2="36813"/>
                        <a14:foregroundMark x1="82444" y1="36264" x2="82444" y2="37363"/>
                        <a14:foregroundMark x1="82444" y1="35440" x2="82444" y2="35440"/>
                        <a14:backgroundMark x1="85111" y1="33516" x2="85111" y2="33516"/>
                        <a14:backgroundMark x1="85556" y1="33791" x2="85556" y2="33791"/>
                        <a14:backgroundMark x1="85333" y1="34066" x2="85333" y2="34066"/>
                        <a14:backgroundMark x1="85333" y1="34066" x2="85333" y2="34066"/>
                        <a14:backgroundMark x1="85111" y1="34066" x2="85111" y2="34066"/>
                        <a14:backgroundMark x1="85556" y1="33791" x2="85556" y2="33791"/>
                        <a14:backgroundMark x1="84444" y1="40934" x2="84444" y2="40934"/>
                        <a14:backgroundMark x1="84444" y1="40934" x2="84444" y2="40934"/>
                        <a14:backgroundMark x1="84444" y1="40659" x2="84444" y2="4065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870" t="29594" r="13203" b="58598"/>
          <a:stretch/>
        </p:blipFill>
        <p:spPr bwMode="auto">
          <a:xfrm>
            <a:off x="4059076" y="2838938"/>
            <a:ext cx="513348" cy="70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lace Value Games for Kids Online - SplashLearn">
            <a:extLst>
              <a:ext uri="{FF2B5EF4-FFF2-40B4-BE49-F238E27FC236}">
                <a16:creationId xmlns:a16="http://schemas.microsoft.com/office/drawing/2014/main" id="{2C264786-0850-47E0-8342-F9AE4A63B0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769" b="40385" l="80444" r="86000">
                        <a14:foregroundMark x1="82000" y1="33242" x2="84222" y2="39286"/>
                        <a14:foregroundMark x1="85333" y1="33516" x2="82889" y2="38736"/>
                        <a14:foregroundMark x1="84000" y1="36813" x2="84222" y2="40385"/>
                        <a14:foregroundMark x1="84222" y1="34890" x2="84222" y2="39011"/>
                        <a14:foregroundMark x1="84222" y1="36538" x2="84000" y2="38187"/>
                        <a14:foregroundMark x1="83333" y1="35714" x2="83111" y2="37637"/>
                        <a14:foregroundMark x1="82889" y1="35714" x2="82889" y2="35714"/>
                        <a14:foregroundMark x1="82444" y1="35165" x2="82444" y2="37363"/>
                        <a14:foregroundMark x1="82444" y1="36813" x2="82444" y2="36813"/>
                        <a14:foregroundMark x1="82444" y1="36264" x2="82444" y2="37363"/>
                        <a14:foregroundMark x1="82444" y1="35440" x2="82444" y2="35440"/>
                        <a14:backgroundMark x1="85111" y1="33516" x2="85111" y2="33516"/>
                        <a14:backgroundMark x1="85556" y1="33791" x2="85556" y2="33791"/>
                        <a14:backgroundMark x1="85333" y1="34066" x2="85333" y2="34066"/>
                        <a14:backgroundMark x1="85333" y1="34066" x2="85333" y2="34066"/>
                        <a14:backgroundMark x1="85111" y1="34066" x2="85111" y2="34066"/>
                        <a14:backgroundMark x1="85556" y1="33791" x2="85556" y2="33791"/>
                        <a14:backgroundMark x1="84444" y1="40934" x2="84444" y2="40934"/>
                        <a14:backgroundMark x1="84444" y1="40934" x2="84444" y2="40934"/>
                        <a14:backgroundMark x1="84444" y1="40659" x2="84444" y2="4065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870" t="29594" r="13203" b="58598"/>
          <a:stretch/>
        </p:blipFill>
        <p:spPr bwMode="auto">
          <a:xfrm>
            <a:off x="4059076" y="3453064"/>
            <a:ext cx="513348" cy="70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493D257-49CD-4EE7-BAD9-6815E05D1C5B}"/>
              </a:ext>
            </a:extLst>
          </p:cNvPr>
          <p:cNvSpPr/>
          <p:nvPr/>
        </p:nvSpPr>
        <p:spPr>
          <a:xfrm>
            <a:off x="3381368" y="1692443"/>
            <a:ext cx="1335012" cy="3708763"/>
          </a:xfrm>
          <a:prstGeom prst="round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633672F-31B5-44ED-A7F5-F42CBFF2C28F}"/>
              </a:ext>
            </a:extLst>
          </p:cNvPr>
          <p:cNvSpPr/>
          <p:nvPr/>
        </p:nvSpPr>
        <p:spPr>
          <a:xfrm>
            <a:off x="5394088" y="2069497"/>
            <a:ext cx="75533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cap="none" spc="0" dirty="0">
                <a:ln w="0"/>
                <a:solidFill>
                  <a:srgbClr val="D745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400" b="1" cap="none" spc="0" dirty="0">
              <a:ln w="0"/>
              <a:solidFill>
                <a:srgbClr val="D745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DBF559D-B562-4C46-80CC-BADF390EC114}"/>
              </a:ext>
            </a:extLst>
          </p:cNvPr>
          <p:cNvSpPr/>
          <p:nvPr/>
        </p:nvSpPr>
        <p:spPr>
          <a:xfrm>
            <a:off x="5343870" y="2690336"/>
            <a:ext cx="75213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b="1" cap="none" spc="0" dirty="0">
                <a:ln w="0"/>
                <a:solidFill>
                  <a:srgbClr val="D745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400" b="1" cap="none" spc="0" dirty="0">
              <a:ln w="0"/>
              <a:solidFill>
                <a:srgbClr val="D745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C9EA0B9-AF3E-4C77-85EF-C2DE68744047}"/>
              </a:ext>
            </a:extLst>
          </p:cNvPr>
          <p:cNvSpPr/>
          <p:nvPr/>
        </p:nvSpPr>
        <p:spPr>
          <a:xfrm>
            <a:off x="4736784" y="2683623"/>
            <a:ext cx="75213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400" b="1" cap="none" spc="0" dirty="0">
              <a:ln w="0"/>
              <a:solidFill>
                <a:srgbClr val="D745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A688BF9-A015-4304-979F-45AF78D91507}"/>
              </a:ext>
            </a:extLst>
          </p:cNvPr>
          <p:cNvCxnSpPr/>
          <p:nvPr/>
        </p:nvCxnSpPr>
        <p:spPr>
          <a:xfrm>
            <a:off x="5263904" y="3411650"/>
            <a:ext cx="829164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7D9CB10-D523-4BFA-984B-6B4952E16497}"/>
              </a:ext>
            </a:extLst>
          </p:cNvPr>
          <p:cNvSpPr/>
          <p:nvPr/>
        </p:nvSpPr>
        <p:spPr>
          <a:xfrm>
            <a:off x="5340938" y="3438417"/>
            <a:ext cx="75213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400" b="1" dirty="0">
                <a:ln w="0"/>
                <a:solidFill>
                  <a:srgbClr val="D745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400" b="1" cap="none" spc="0" dirty="0">
              <a:ln w="0"/>
              <a:solidFill>
                <a:srgbClr val="D745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 descr="Counting Games for 2nd Graders Online - SplashLearn">
            <a:extLst>
              <a:ext uri="{FF2B5EF4-FFF2-40B4-BE49-F238E27FC236}">
                <a16:creationId xmlns:a16="http://schemas.microsoft.com/office/drawing/2014/main" id="{82B5A0B9-F9C9-4EAB-B775-9BA3A498F0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77093" l="45000" r="63200">
                        <a14:foregroundMark x1="46200" y1="4846" x2="61400" y2="73128"/>
                        <a14:foregroundMark x1="47600" y1="77533" x2="47600" y2="77533"/>
                        <a14:foregroundMark x1="53400" y1="2643" x2="53400" y2="2643"/>
                        <a14:foregroundMark x1="60600" y1="3965" x2="60600" y2="3965"/>
                        <a14:foregroundMark x1="60000" y1="3084" x2="60000" y2="3084"/>
                        <a14:foregroundMark x1="60000" y1="3084" x2="60000" y2="3084"/>
                        <a14:foregroundMark x1="60200" y1="3524" x2="602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54200" y1="4846" x2="54200" y2="4846"/>
                        <a14:foregroundMark x1="61400" y1="6608" x2="61400" y2="6608"/>
                        <a14:foregroundMark x1="51800" y1="23789" x2="51800" y2="23789"/>
                        <a14:foregroundMark x1="52400" y1="23789" x2="52400" y2="23789"/>
                        <a14:foregroundMark x1="52800" y1="23789" x2="52800" y2="23789"/>
                        <a14:foregroundMark x1="52800" y1="25110" x2="52800" y2="25110"/>
                        <a14:foregroundMark x1="52800" y1="23789" x2="52800" y2="23789"/>
                        <a14:foregroundMark x1="52600" y1="23789" x2="52600" y2="23789"/>
                        <a14:foregroundMark x1="52600" y1="23789" x2="52600" y2="23789"/>
                        <a14:foregroundMark x1="51800" y1="24670" x2="51800" y2="24670"/>
                        <a14:foregroundMark x1="51800" y1="24670" x2="51800" y2="24670"/>
                        <a14:foregroundMark x1="51800" y1="24670" x2="51800" y2="24670"/>
                        <a14:backgroundMark x1="50000" y1="25110" x2="50000" y2="25110"/>
                        <a14:backgroundMark x1="50800" y1="21586" x2="50800" y2="21586"/>
                        <a14:backgroundMark x1="51800" y1="24229" x2="51800" y2="24229"/>
                        <a14:backgroundMark x1="51600" y1="24229" x2="51600" y2="24229"/>
                        <a14:backgroundMark x1="51600" y1="25110" x2="51600" y2="25110"/>
                        <a14:backgroundMark x1="57600" y1="51101" x2="57600" y2="51101"/>
                        <a14:backgroundMark x1="56800" y1="55507" x2="56800" y2="55507"/>
                        <a14:backgroundMark x1="57600" y1="52423" x2="57600" y2="52423"/>
                        <a14:backgroundMark x1="57000" y1="52423" x2="57000" y2="52423"/>
                        <a14:backgroundMark x1="57000" y1="52423" x2="57000" y2="52423"/>
                        <a14:backgroundMark x1="56800" y1="52863" x2="56800" y2="52863"/>
                        <a14:backgroundMark x1="56800" y1="51542" x2="56800" y2="51542"/>
                        <a14:backgroundMark x1="56800" y1="51542" x2="56800" y2="51542"/>
                        <a14:backgroundMark x1="50400" y1="24229" x2="50400" y2="2422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18" r="34443" b="15354"/>
          <a:stretch/>
        </p:blipFill>
        <p:spPr bwMode="auto">
          <a:xfrm>
            <a:off x="6686044" y="1986824"/>
            <a:ext cx="1420464" cy="344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Place Value Games for Kids Online - SplashLearn">
            <a:extLst>
              <a:ext uri="{FF2B5EF4-FFF2-40B4-BE49-F238E27FC236}">
                <a16:creationId xmlns:a16="http://schemas.microsoft.com/office/drawing/2014/main" id="{B9F39428-C95B-491D-9A30-82CE9A056C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769" b="40385" l="80444" r="86000">
                        <a14:foregroundMark x1="82000" y1="33242" x2="84222" y2="39286"/>
                        <a14:foregroundMark x1="85333" y1="33516" x2="82889" y2="38736"/>
                        <a14:foregroundMark x1="84000" y1="36813" x2="84222" y2="40385"/>
                        <a14:foregroundMark x1="84222" y1="34890" x2="84222" y2="39011"/>
                        <a14:foregroundMark x1="84222" y1="36538" x2="84000" y2="38187"/>
                        <a14:foregroundMark x1="83333" y1="35714" x2="83111" y2="37637"/>
                        <a14:foregroundMark x1="82889" y1="35714" x2="82889" y2="35714"/>
                        <a14:foregroundMark x1="82444" y1="35165" x2="82444" y2="37363"/>
                        <a14:foregroundMark x1="82444" y1="36813" x2="82444" y2="36813"/>
                        <a14:foregroundMark x1="82444" y1="36264" x2="82444" y2="37363"/>
                        <a14:foregroundMark x1="82444" y1="35440" x2="82444" y2="35440"/>
                        <a14:backgroundMark x1="85111" y1="33516" x2="85111" y2="33516"/>
                        <a14:backgroundMark x1="85556" y1="33791" x2="85556" y2="33791"/>
                        <a14:backgroundMark x1="85333" y1="34066" x2="85333" y2="34066"/>
                        <a14:backgroundMark x1="85333" y1="34066" x2="85333" y2="34066"/>
                        <a14:backgroundMark x1="85111" y1="34066" x2="85111" y2="34066"/>
                        <a14:backgroundMark x1="85556" y1="33791" x2="85556" y2="33791"/>
                        <a14:backgroundMark x1="84444" y1="40934" x2="84444" y2="40934"/>
                        <a14:backgroundMark x1="84444" y1="40934" x2="84444" y2="40934"/>
                        <a14:backgroundMark x1="84444" y1="40659" x2="84444" y2="4065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870" t="29594" r="13203" b="58598"/>
          <a:stretch/>
        </p:blipFill>
        <p:spPr bwMode="auto">
          <a:xfrm>
            <a:off x="8651094" y="1802479"/>
            <a:ext cx="513348" cy="70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Place Value Games for Kids Online - SplashLearn">
            <a:extLst>
              <a:ext uri="{FF2B5EF4-FFF2-40B4-BE49-F238E27FC236}">
                <a16:creationId xmlns:a16="http://schemas.microsoft.com/office/drawing/2014/main" id="{836C6F01-0D0C-42C0-A6E4-7357DC35B5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769" b="40385" l="80444" r="86000">
                        <a14:foregroundMark x1="82000" y1="33242" x2="84222" y2="39286"/>
                        <a14:foregroundMark x1="85333" y1="33516" x2="82889" y2="38736"/>
                        <a14:foregroundMark x1="84000" y1="36813" x2="84222" y2="40385"/>
                        <a14:foregroundMark x1="84222" y1="34890" x2="84222" y2="39011"/>
                        <a14:foregroundMark x1="84222" y1="36538" x2="84000" y2="38187"/>
                        <a14:foregroundMark x1="83333" y1="35714" x2="83111" y2="37637"/>
                        <a14:foregroundMark x1="82889" y1="35714" x2="82889" y2="35714"/>
                        <a14:foregroundMark x1="82444" y1="35165" x2="82444" y2="37363"/>
                        <a14:foregroundMark x1="82444" y1="36813" x2="82444" y2="36813"/>
                        <a14:foregroundMark x1="82444" y1="36264" x2="82444" y2="37363"/>
                        <a14:foregroundMark x1="82444" y1="35440" x2="82444" y2="35440"/>
                        <a14:backgroundMark x1="85111" y1="33516" x2="85111" y2="33516"/>
                        <a14:backgroundMark x1="85556" y1="33791" x2="85556" y2="33791"/>
                        <a14:backgroundMark x1="85333" y1="34066" x2="85333" y2="34066"/>
                        <a14:backgroundMark x1="85333" y1="34066" x2="85333" y2="34066"/>
                        <a14:backgroundMark x1="85111" y1="34066" x2="85111" y2="34066"/>
                        <a14:backgroundMark x1="85556" y1="33791" x2="85556" y2="33791"/>
                        <a14:backgroundMark x1="84444" y1="40934" x2="84444" y2="40934"/>
                        <a14:backgroundMark x1="84444" y1="40934" x2="84444" y2="40934"/>
                        <a14:backgroundMark x1="84444" y1="40659" x2="84444" y2="4065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870" t="29594" r="13203" b="58598"/>
          <a:stretch/>
        </p:blipFill>
        <p:spPr bwMode="auto">
          <a:xfrm>
            <a:off x="9051724" y="1778825"/>
            <a:ext cx="513348" cy="70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240A8B22-152A-4931-987A-27D1DEB9690C}"/>
              </a:ext>
            </a:extLst>
          </p:cNvPr>
          <p:cNvSpPr/>
          <p:nvPr/>
        </p:nvSpPr>
        <p:spPr>
          <a:xfrm>
            <a:off x="6686044" y="1724527"/>
            <a:ext cx="1358991" cy="3708763"/>
          </a:xfrm>
          <a:prstGeom prst="round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726A9250-1BC0-484F-9C6F-C40DEB9EB33E}"/>
              </a:ext>
            </a:extLst>
          </p:cNvPr>
          <p:cNvSpPr/>
          <p:nvPr/>
        </p:nvSpPr>
        <p:spPr>
          <a:xfrm>
            <a:off x="9704111" y="2720722"/>
            <a:ext cx="7489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>
                <a:ln w="0"/>
                <a:solidFill>
                  <a:srgbClr val="D745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400" b="1" cap="none" spc="0" dirty="0">
              <a:ln w="0"/>
              <a:solidFill>
                <a:srgbClr val="D745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0E42F7C-19DF-4E2F-9CCC-68DEBA5AE24A}"/>
              </a:ext>
            </a:extLst>
          </p:cNvPr>
          <p:cNvSpPr/>
          <p:nvPr/>
        </p:nvSpPr>
        <p:spPr>
          <a:xfrm>
            <a:off x="9699309" y="3243786"/>
            <a:ext cx="75213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b="1" dirty="0">
                <a:ln w="0"/>
                <a:solidFill>
                  <a:srgbClr val="D745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400" b="1" cap="none" spc="0" dirty="0">
              <a:ln w="0"/>
              <a:solidFill>
                <a:srgbClr val="D745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6234EF7-549E-43B7-A70F-CFDA6F0590D3}"/>
              </a:ext>
            </a:extLst>
          </p:cNvPr>
          <p:cNvSpPr/>
          <p:nvPr/>
        </p:nvSpPr>
        <p:spPr>
          <a:xfrm>
            <a:off x="9060139" y="3237073"/>
            <a:ext cx="75213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400" b="1" cap="none" spc="0" dirty="0">
              <a:ln w="0"/>
              <a:solidFill>
                <a:srgbClr val="D745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7C2974BC-0FF9-42A8-9A66-D8209D3869C3}"/>
              </a:ext>
            </a:extLst>
          </p:cNvPr>
          <p:cNvCxnSpPr/>
          <p:nvPr/>
        </p:nvCxnSpPr>
        <p:spPr>
          <a:xfrm>
            <a:off x="9587259" y="3965100"/>
            <a:ext cx="829164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9B8DD4B9-E064-45A0-BD4D-B2818A4EEEAB}"/>
              </a:ext>
            </a:extLst>
          </p:cNvPr>
          <p:cNvSpPr/>
          <p:nvPr/>
        </p:nvSpPr>
        <p:spPr>
          <a:xfrm>
            <a:off x="9664293" y="3991867"/>
            <a:ext cx="75213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b="1" dirty="0">
                <a:ln w="0"/>
                <a:solidFill>
                  <a:srgbClr val="D745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400" b="1" cap="none" spc="0" dirty="0">
              <a:ln w="0"/>
              <a:solidFill>
                <a:srgbClr val="D745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" descr="Place Value Games for Kids Online - SplashLearn">
            <a:extLst>
              <a:ext uri="{FF2B5EF4-FFF2-40B4-BE49-F238E27FC236}">
                <a16:creationId xmlns:a16="http://schemas.microsoft.com/office/drawing/2014/main" id="{6B6C7629-FA51-417A-9452-522F23CADB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769" b="40385" l="80444" r="86000">
                        <a14:foregroundMark x1="82000" y1="33242" x2="84222" y2="39286"/>
                        <a14:foregroundMark x1="85333" y1="33516" x2="82889" y2="38736"/>
                        <a14:foregroundMark x1="84000" y1="36813" x2="84222" y2="40385"/>
                        <a14:foregroundMark x1="84222" y1="34890" x2="84222" y2="39011"/>
                        <a14:foregroundMark x1="84222" y1="36538" x2="84000" y2="38187"/>
                        <a14:foregroundMark x1="83333" y1="35714" x2="83111" y2="37637"/>
                        <a14:foregroundMark x1="82889" y1="35714" x2="82889" y2="35714"/>
                        <a14:foregroundMark x1="82444" y1="35165" x2="82444" y2="37363"/>
                        <a14:foregroundMark x1="82444" y1="36813" x2="82444" y2="36813"/>
                        <a14:foregroundMark x1="82444" y1="36264" x2="82444" y2="37363"/>
                        <a14:foregroundMark x1="82444" y1="35440" x2="82444" y2="35440"/>
                        <a14:backgroundMark x1="85111" y1="33516" x2="85111" y2="33516"/>
                        <a14:backgroundMark x1="85556" y1="33791" x2="85556" y2="33791"/>
                        <a14:backgroundMark x1="85333" y1="34066" x2="85333" y2="34066"/>
                        <a14:backgroundMark x1="85333" y1="34066" x2="85333" y2="34066"/>
                        <a14:backgroundMark x1="85111" y1="34066" x2="85111" y2="34066"/>
                        <a14:backgroundMark x1="85556" y1="33791" x2="85556" y2="33791"/>
                        <a14:backgroundMark x1="84444" y1="40934" x2="84444" y2="40934"/>
                        <a14:backgroundMark x1="84444" y1="40934" x2="84444" y2="40934"/>
                        <a14:backgroundMark x1="84444" y1="40659" x2="84444" y2="4065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870" t="29594" r="13203" b="58598"/>
          <a:stretch/>
        </p:blipFill>
        <p:spPr bwMode="auto">
          <a:xfrm>
            <a:off x="8250464" y="1802479"/>
            <a:ext cx="513348" cy="70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Place Value Games for Kids Online - SplashLearn">
            <a:extLst>
              <a:ext uri="{FF2B5EF4-FFF2-40B4-BE49-F238E27FC236}">
                <a16:creationId xmlns:a16="http://schemas.microsoft.com/office/drawing/2014/main" id="{DF7507A2-3FDA-4A9D-9524-3EFBE7FD4D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769" b="40385" l="80444" r="86000">
                        <a14:foregroundMark x1="82000" y1="33242" x2="84222" y2="39286"/>
                        <a14:foregroundMark x1="85333" y1="33516" x2="82889" y2="38736"/>
                        <a14:foregroundMark x1="84000" y1="36813" x2="84222" y2="40385"/>
                        <a14:foregroundMark x1="84222" y1="34890" x2="84222" y2="39011"/>
                        <a14:foregroundMark x1="84222" y1="36538" x2="84000" y2="38187"/>
                        <a14:foregroundMark x1="83333" y1="35714" x2="83111" y2="37637"/>
                        <a14:foregroundMark x1="82889" y1="35714" x2="82889" y2="35714"/>
                        <a14:foregroundMark x1="82444" y1="35165" x2="82444" y2="37363"/>
                        <a14:foregroundMark x1="82444" y1="36813" x2="82444" y2="36813"/>
                        <a14:foregroundMark x1="82444" y1="36264" x2="82444" y2="37363"/>
                        <a14:foregroundMark x1="82444" y1="35440" x2="82444" y2="35440"/>
                        <a14:backgroundMark x1="85111" y1="33516" x2="85111" y2="33516"/>
                        <a14:backgroundMark x1="85556" y1="33791" x2="85556" y2="33791"/>
                        <a14:backgroundMark x1="85333" y1="34066" x2="85333" y2="34066"/>
                        <a14:backgroundMark x1="85333" y1="34066" x2="85333" y2="34066"/>
                        <a14:backgroundMark x1="85111" y1="34066" x2="85111" y2="34066"/>
                        <a14:backgroundMark x1="85556" y1="33791" x2="85556" y2="33791"/>
                        <a14:backgroundMark x1="84444" y1="40934" x2="84444" y2="40934"/>
                        <a14:backgroundMark x1="84444" y1="40934" x2="84444" y2="40934"/>
                        <a14:backgroundMark x1="84444" y1="40659" x2="84444" y2="4065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870" t="29594" r="13203" b="58598"/>
          <a:stretch/>
        </p:blipFill>
        <p:spPr bwMode="auto">
          <a:xfrm>
            <a:off x="9448310" y="1771702"/>
            <a:ext cx="513348" cy="70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Place Value Games for Kids Online - SplashLearn">
            <a:extLst>
              <a:ext uri="{FF2B5EF4-FFF2-40B4-BE49-F238E27FC236}">
                <a16:creationId xmlns:a16="http://schemas.microsoft.com/office/drawing/2014/main" id="{E5B9B852-93DD-470F-837B-D6CE5D3209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769" b="40385" l="80444" r="86000">
                        <a14:foregroundMark x1="82000" y1="33242" x2="84222" y2="39286"/>
                        <a14:foregroundMark x1="85333" y1="33516" x2="82889" y2="38736"/>
                        <a14:foregroundMark x1="84000" y1="36813" x2="84222" y2="40385"/>
                        <a14:foregroundMark x1="84222" y1="34890" x2="84222" y2="39011"/>
                        <a14:foregroundMark x1="84222" y1="36538" x2="84000" y2="38187"/>
                        <a14:foregroundMark x1="83333" y1="35714" x2="83111" y2="37637"/>
                        <a14:foregroundMark x1="82889" y1="35714" x2="82889" y2="35714"/>
                        <a14:foregroundMark x1="82444" y1="35165" x2="82444" y2="37363"/>
                        <a14:foregroundMark x1="82444" y1="36813" x2="82444" y2="36813"/>
                        <a14:foregroundMark x1="82444" y1="36264" x2="82444" y2="37363"/>
                        <a14:foregroundMark x1="82444" y1="35440" x2="82444" y2="35440"/>
                        <a14:backgroundMark x1="85111" y1="33516" x2="85111" y2="33516"/>
                        <a14:backgroundMark x1="85556" y1="33791" x2="85556" y2="33791"/>
                        <a14:backgroundMark x1="85333" y1="34066" x2="85333" y2="34066"/>
                        <a14:backgroundMark x1="85333" y1="34066" x2="85333" y2="34066"/>
                        <a14:backgroundMark x1="85111" y1="34066" x2="85111" y2="34066"/>
                        <a14:backgroundMark x1="85556" y1="33791" x2="85556" y2="33791"/>
                        <a14:backgroundMark x1="84444" y1="40934" x2="84444" y2="40934"/>
                        <a14:backgroundMark x1="84444" y1="40934" x2="84444" y2="40934"/>
                        <a14:backgroundMark x1="84444" y1="40659" x2="84444" y2="4065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870" t="29594" r="13203" b="58598"/>
          <a:stretch/>
        </p:blipFill>
        <p:spPr bwMode="auto">
          <a:xfrm>
            <a:off x="9837263" y="1771702"/>
            <a:ext cx="513348" cy="70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Стрелка: изогнутая 32">
            <a:extLst>
              <a:ext uri="{FF2B5EF4-FFF2-40B4-BE49-F238E27FC236}">
                <a16:creationId xmlns:a16="http://schemas.microsoft.com/office/drawing/2014/main" id="{62B2A2F7-8D37-4D81-A0F8-40DF0AB6E07E}"/>
              </a:ext>
            </a:extLst>
          </p:cNvPr>
          <p:cNvSpPr/>
          <p:nvPr/>
        </p:nvSpPr>
        <p:spPr>
          <a:xfrm>
            <a:off x="9961658" y="1296765"/>
            <a:ext cx="283868" cy="633911"/>
          </a:xfrm>
          <a:prstGeom prst="ben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Стрелка: изогнутая 33">
            <a:extLst>
              <a:ext uri="{FF2B5EF4-FFF2-40B4-BE49-F238E27FC236}">
                <a16:creationId xmlns:a16="http://schemas.microsoft.com/office/drawing/2014/main" id="{D019A8C0-7E89-4DA7-9340-5692C2BB27DF}"/>
              </a:ext>
            </a:extLst>
          </p:cNvPr>
          <p:cNvSpPr/>
          <p:nvPr/>
        </p:nvSpPr>
        <p:spPr>
          <a:xfrm>
            <a:off x="7615026" y="1383152"/>
            <a:ext cx="283868" cy="633911"/>
          </a:xfrm>
          <a:prstGeom prst="ben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80A7451-D4AA-487D-9D3D-C06C46E8EF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07"/>
          <a:stretch/>
        </p:blipFill>
        <p:spPr bwMode="auto">
          <a:xfrm>
            <a:off x="6501978" y="1197515"/>
            <a:ext cx="3994733" cy="433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58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9" grpId="0"/>
      <p:bldP spid="33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>
            <a:extLst>
              <a:ext uri="{FF2B5EF4-FFF2-40B4-BE49-F238E27FC236}">
                <a16:creationId xmlns:a16="http://schemas.microsoft.com/office/drawing/2014/main" id="{D262862C-C7B8-4CC4-B567-5F49A3937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045351-7871-4496-8E54-43BEFF151C21}"/>
              </a:ext>
            </a:extLst>
          </p:cNvPr>
          <p:cNvSpPr txBox="1"/>
          <p:nvPr/>
        </p:nvSpPr>
        <p:spPr>
          <a:xfrm>
            <a:off x="3025363" y="438011"/>
            <a:ext cx="5579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9-bet, 2-misol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D234F9-767B-46F1-9DD6-359DAF8B9801}"/>
              </a:ext>
            </a:extLst>
          </p:cNvPr>
          <p:cNvSpPr/>
          <p:nvPr/>
        </p:nvSpPr>
        <p:spPr>
          <a:xfrm>
            <a:off x="1191254" y="1864984"/>
            <a:ext cx="7617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2 6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A67DD-C3CF-4708-9EF7-4E9C076603F2}"/>
              </a:ext>
            </a:extLst>
          </p:cNvPr>
          <p:cNvSpPr txBox="1"/>
          <p:nvPr/>
        </p:nvSpPr>
        <p:spPr>
          <a:xfrm>
            <a:off x="753980" y="1120720"/>
            <a:ext cx="10475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Yulduzchalar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qo‘yamiz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5BEF2C1-4215-44F7-9E49-AB18711F6F2C}"/>
              </a:ext>
            </a:extLst>
          </p:cNvPr>
          <p:cNvSpPr/>
          <p:nvPr/>
        </p:nvSpPr>
        <p:spPr>
          <a:xfrm>
            <a:off x="1226460" y="2370311"/>
            <a:ext cx="4475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F072E8E-46D8-439A-9B6D-CE9FFD300612}"/>
              </a:ext>
            </a:extLst>
          </p:cNvPr>
          <p:cNvCxnSpPr/>
          <p:nvPr/>
        </p:nvCxnSpPr>
        <p:spPr>
          <a:xfrm>
            <a:off x="1191254" y="3016642"/>
            <a:ext cx="76174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C70F04E-BCD1-4E70-876A-24B0BA374077}"/>
              </a:ext>
            </a:extLst>
          </p:cNvPr>
          <p:cNvSpPr/>
          <p:nvPr/>
        </p:nvSpPr>
        <p:spPr>
          <a:xfrm>
            <a:off x="1191253" y="2875638"/>
            <a:ext cx="7617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5 8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B32BF9D-BF0F-4EF3-8ACA-345F52BE2777}"/>
              </a:ext>
            </a:extLst>
          </p:cNvPr>
          <p:cNvSpPr/>
          <p:nvPr/>
        </p:nvSpPr>
        <p:spPr>
          <a:xfrm>
            <a:off x="753980" y="2370311"/>
            <a:ext cx="4475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FBC91D2-E55B-4398-B38F-3DFD912EBEB2}"/>
              </a:ext>
            </a:extLst>
          </p:cNvPr>
          <p:cNvSpPr/>
          <p:nvPr/>
        </p:nvSpPr>
        <p:spPr>
          <a:xfrm>
            <a:off x="3432243" y="1873006"/>
            <a:ext cx="4475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70E42DE-4A0B-4B00-AC5E-7F0620290F57}"/>
              </a:ext>
            </a:extLst>
          </p:cNvPr>
          <p:cNvSpPr/>
          <p:nvPr/>
        </p:nvSpPr>
        <p:spPr>
          <a:xfrm>
            <a:off x="3364953" y="2378333"/>
            <a:ext cx="7617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4 5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801A119-76FD-46F6-BE39-2DFD77B2E0AE}"/>
              </a:ext>
            </a:extLst>
          </p:cNvPr>
          <p:cNvCxnSpPr/>
          <p:nvPr/>
        </p:nvCxnSpPr>
        <p:spPr>
          <a:xfrm>
            <a:off x="3364953" y="3024664"/>
            <a:ext cx="76174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6999ECD-7983-4BBD-8A1F-66CC838880B2}"/>
              </a:ext>
            </a:extLst>
          </p:cNvPr>
          <p:cNvSpPr/>
          <p:nvPr/>
        </p:nvSpPr>
        <p:spPr>
          <a:xfrm>
            <a:off x="3364952" y="2883660"/>
            <a:ext cx="7617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17A66D7-649D-405B-B831-3BC2A0D496F9}"/>
              </a:ext>
            </a:extLst>
          </p:cNvPr>
          <p:cNvSpPr/>
          <p:nvPr/>
        </p:nvSpPr>
        <p:spPr>
          <a:xfrm>
            <a:off x="2927679" y="2378333"/>
            <a:ext cx="4475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F280A67-B921-42A4-A531-AFAB7A3D7C47}"/>
              </a:ext>
            </a:extLst>
          </p:cNvPr>
          <p:cNvSpPr/>
          <p:nvPr/>
        </p:nvSpPr>
        <p:spPr>
          <a:xfrm>
            <a:off x="1505441" y="2378332"/>
            <a:ext cx="4475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375DC65-6C6E-4504-8B31-21FCC37F435F}"/>
              </a:ext>
            </a:extLst>
          </p:cNvPr>
          <p:cNvSpPr/>
          <p:nvPr/>
        </p:nvSpPr>
        <p:spPr>
          <a:xfrm>
            <a:off x="1505441" y="2400611"/>
            <a:ext cx="508081" cy="601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D863D9B-0887-4E0A-9E38-3A6BE0C08382}"/>
              </a:ext>
            </a:extLst>
          </p:cNvPr>
          <p:cNvSpPr/>
          <p:nvPr/>
        </p:nvSpPr>
        <p:spPr>
          <a:xfrm>
            <a:off x="3772645" y="1917406"/>
            <a:ext cx="4475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A0B3D51-768D-4094-969F-0D34AA327099}"/>
              </a:ext>
            </a:extLst>
          </p:cNvPr>
          <p:cNvSpPr/>
          <p:nvPr/>
        </p:nvSpPr>
        <p:spPr>
          <a:xfrm>
            <a:off x="3712123" y="1875420"/>
            <a:ext cx="508081" cy="601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8D37A09-4E63-4B71-A03E-4E13375A868C}"/>
              </a:ext>
            </a:extLst>
          </p:cNvPr>
          <p:cNvSpPr/>
          <p:nvPr/>
        </p:nvSpPr>
        <p:spPr>
          <a:xfrm>
            <a:off x="5721996" y="1917406"/>
            <a:ext cx="45007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C7B44F8-E1BF-4999-A8E8-3D317F8A32E3}"/>
              </a:ext>
            </a:extLst>
          </p:cNvPr>
          <p:cNvSpPr/>
          <p:nvPr/>
        </p:nvSpPr>
        <p:spPr>
          <a:xfrm>
            <a:off x="5410322" y="2386355"/>
            <a:ext cx="7617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19AC777F-A3EB-4439-8899-4FEEC267AD63}"/>
              </a:ext>
            </a:extLst>
          </p:cNvPr>
          <p:cNvCxnSpPr/>
          <p:nvPr/>
        </p:nvCxnSpPr>
        <p:spPr>
          <a:xfrm>
            <a:off x="5410322" y="3032686"/>
            <a:ext cx="76174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2A6E5FF-E179-4C0E-89C6-7BC8D25B1CD5}"/>
              </a:ext>
            </a:extLst>
          </p:cNvPr>
          <p:cNvSpPr/>
          <p:nvPr/>
        </p:nvSpPr>
        <p:spPr>
          <a:xfrm>
            <a:off x="5410321" y="2891682"/>
            <a:ext cx="7617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ABD59C1-2F60-4CB0-89B2-758D6E7D3E5F}"/>
              </a:ext>
            </a:extLst>
          </p:cNvPr>
          <p:cNvSpPr/>
          <p:nvPr/>
        </p:nvSpPr>
        <p:spPr>
          <a:xfrm>
            <a:off x="5027550" y="2386355"/>
            <a:ext cx="3385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2175578-018D-4471-9B7E-CA6BF9CF0444}"/>
              </a:ext>
            </a:extLst>
          </p:cNvPr>
          <p:cNvSpPr/>
          <p:nvPr/>
        </p:nvSpPr>
        <p:spPr>
          <a:xfrm>
            <a:off x="5371577" y="2047520"/>
            <a:ext cx="4475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B44F10A-5790-4E1B-9DA0-99365DB45184}"/>
              </a:ext>
            </a:extLst>
          </p:cNvPr>
          <p:cNvSpPr/>
          <p:nvPr/>
        </p:nvSpPr>
        <p:spPr>
          <a:xfrm>
            <a:off x="5369768" y="1958720"/>
            <a:ext cx="508081" cy="601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E24351D-9FCD-4F74-9E2D-94ED580231B4}"/>
              </a:ext>
            </a:extLst>
          </p:cNvPr>
          <p:cNvSpPr/>
          <p:nvPr/>
        </p:nvSpPr>
        <p:spPr>
          <a:xfrm>
            <a:off x="7883924" y="1864986"/>
            <a:ext cx="4475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03D13C92-7290-41D9-BDC5-4DA5EE7AB110}"/>
              </a:ext>
            </a:extLst>
          </p:cNvPr>
          <p:cNvSpPr/>
          <p:nvPr/>
        </p:nvSpPr>
        <p:spPr>
          <a:xfrm>
            <a:off x="8093890" y="2354995"/>
            <a:ext cx="53091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1256949-F539-4FFA-ACFA-603F462C051A}"/>
              </a:ext>
            </a:extLst>
          </p:cNvPr>
          <p:cNvCxnSpPr/>
          <p:nvPr/>
        </p:nvCxnSpPr>
        <p:spPr>
          <a:xfrm>
            <a:off x="7816634" y="3016644"/>
            <a:ext cx="76174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AC54A58-F596-4101-9EC8-6FBA6D6CA618}"/>
              </a:ext>
            </a:extLst>
          </p:cNvPr>
          <p:cNvSpPr/>
          <p:nvPr/>
        </p:nvSpPr>
        <p:spPr>
          <a:xfrm>
            <a:off x="7816633" y="2875640"/>
            <a:ext cx="7617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6 7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78E87E5-C3F8-4F90-90F3-9C78B83F8CB9}"/>
              </a:ext>
            </a:extLst>
          </p:cNvPr>
          <p:cNvSpPr/>
          <p:nvPr/>
        </p:nvSpPr>
        <p:spPr>
          <a:xfrm>
            <a:off x="7379360" y="2370313"/>
            <a:ext cx="4475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EAED1D07-6FAC-4BF0-BADD-A9B268650C8E}"/>
              </a:ext>
            </a:extLst>
          </p:cNvPr>
          <p:cNvSpPr/>
          <p:nvPr/>
        </p:nvSpPr>
        <p:spPr>
          <a:xfrm>
            <a:off x="7841328" y="2423200"/>
            <a:ext cx="4475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B2562A51-2D3A-4AD4-B1F4-46E9F626AC7D}"/>
              </a:ext>
            </a:extLst>
          </p:cNvPr>
          <p:cNvSpPr/>
          <p:nvPr/>
        </p:nvSpPr>
        <p:spPr>
          <a:xfrm>
            <a:off x="8197204" y="1896810"/>
            <a:ext cx="474681" cy="5723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6DEA0DC1-E996-474A-AC47-52735AFB8325}"/>
              </a:ext>
            </a:extLst>
          </p:cNvPr>
          <p:cNvSpPr/>
          <p:nvPr/>
        </p:nvSpPr>
        <p:spPr>
          <a:xfrm>
            <a:off x="8212486" y="1911909"/>
            <a:ext cx="4475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F60135E9-93AF-4540-A939-1132982D58D2}"/>
              </a:ext>
            </a:extLst>
          </p:cNvPr>
          <p:cNvSpPr/>
          <p:nvPr/>
        </p:nvSpPr>
        <p:spPr>
          <a:xfrm>
            <a:off x="7836844" y="2370311"/>
            <a:ext cx="474681" cy="5723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65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 animBg="1"/>
      <p:bldP spid="19" grpId="0"/>
      <p:bldP spid="20" grpId="0" animBg="1"/>
      <p:bldP spid="26" grpId="0"/>
      <p:bldP spid="27" grpId="0" animBg="1"/>
      <p:bldP spid="33" grpId="0"/>
      <p:bldP spid="34" grpId="0" animBg="1"/>
      <p:bldP spid="36" grpId="1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>
            <a:extLst>
              <a:ext uri="{FF2B5EF4-FFF2-40B4-BE49-F238E27FC236}">
                <a16:creationId xmlns:a16="http://schemas.microsoft.com/office/drawing/2014/main" id="{08F7AB27-A64D-47F1-878D-4D23BBA30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A04821-D923-4745-8FFE-1D1210812C1D}"/>
              </a:ext>
            </a:extLst>
          </p:cNvPr>
          <p:cNvSpPr txBox="1"/>
          <p:nvPr/>
        </p:nvSpPr>
        <p:spPr>
          <a:xfrm>
            <a:off x="3025363" y="438011"/>
            <a:ext cx="5579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9-bet, 3-masala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CEEC75-3C1E-4ABF-8D60-1B1E85CE2B76}"/>
              </a:ext>
            </a:extLst>
          </p:cNvPr>
          <p:cNvSpPr txBox="1"/>
          <p:nvPr/>
        </p:nvSpPr>
        <p:spPr>
          <a:xfrm>
            <a:off x="389744" y="1145897"/>
            <a:ext cx="6057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shirinlik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20A001A-EAFF-47ED-93E3-FFE363C894EA}"/>
              </a:ext>
            </a:extLst>
          </p:cNvPr>
          <p:cNvGrpSpPr/>
          <p:nvPr/>
        </p:nvGrpSpPr>
        <p:grpSpPr>
          <a:xfrm>
            <a:off x="473342" y="1812049"/>
            <a:ext cx="2340829" cy="2334402"/>
            <a:chOff x="3063166" y="2426758"/>
            <a:chExt cx="4072152" cy="3771532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275D6624-F78B-4FF2-83C8-C10DA6AD2C0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09" b="83439" l="1500" r="609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96" r="38159" b="16844"/>
            <a:stretch/>
          </p:blipFill>
          <p:spPr bwMode="auto">
            <a:xfrm>
              <a:off x="3063166" y="2426758"/>
              <a:ext cx="4072152" cy="3771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1FC691B0-754D-4E4A-AC6C-CA07834633B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3436" b="60513" l="69043" r="9570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82" t="32326" r="5621" b="37049"/>
            <a:stretch/>
          </p:blipFill>
          <p:spPr bwMode="auto">
            <a:xfrm>
              <a:off x="3834757" y="3552500"/>
              <a:ext cx="1041093" cy="11588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8C96CCAF-665B-4E4E-9FAC-9C7FA2D7D09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4513" b="94462" l="69434" r="9502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019" t="63539" r="4965" b="6387"/>
            <a:stretch/>
          </p:blipFill>
          <p:spPr bwMode="auto">
            <a:xfrm>
              <a:off x="3659381" y="4711386"/>
              <a:ext cx="1041092" cy="1145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>
              <a:extLst>
                <a:ext uri="{FF2B5EF4-FFF2-40B4-BE49-F238E27FC236}">
                  <a16:creationId xmlns:a16="http://schemas.microsoft.com/office/drawing/2014/main" id="{858B7DE1-F915-4013-AD7B-E33CC51F1C1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408" b="92399" l="16630" r="8358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68" t="6671" r="16957" b="6671"/>
            <a:stretch/>
          </p:blipFill>
          <p:spPr bwMode="auto">
            <a:xfrm>
              <a:off x="5457880" y="4944101"/>
              <a:ext cx="920031" cy="913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EFA6421-98D5-458C-AF7A-37E27015CB59}"/>
              </a:ext>
            </a:extLst>
          </p:cNvPr>
          <p:cNvGrpSpPr/>
          <p:nvPr/>
        </p:nvGrpSpPr>
        <p:grpSpPr>
          <a:xfrm>
            <a:off x="3460476" y="1829704"/>
            <a:ext cx="2531323" cy="2305517"/>
            <a:chOff x="3063166" y="2426758"/>
            <a:chExt cx="4072152" cy="3771532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CE93520C-5383-4F68-A942-30F98395618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09" b="83439" l="1500" r="609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96" r="38159" b="16844"/>
            <a:stretch/>
          </p:blipFill>
          <p:spPr bwMode="auto">
            <a:xfrm>
              <a:off x="3063166" y="2426758"/>
              <a:ext cx="4072152" cy="3771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>
              <a:extLst>
                <a:ext uri="{FF2B5EF4-FFF2-40B4-BE49-F238E27FC236}">
                  <a16:creationId xmlns:a16="http://schemas.microsoft.com/office/drawing/2014/main" id="{C3F024C7-33C4-410F-9E83-791F412B47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3436" b="60513" l="69043" r="9570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82" t="32326" r="5621" b="37049"/>
            <a:stretch/>
          </p:blipFill>
          <p:spPr bwMode="auto">
            <a:xfrm>
              <a:off x="3834757" y="3552500"/>
              <a:ext cx="1041093" cy="11588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>
              <a:extLst>
                <a:ext uri="{FF2B5EF4-FFF2-40B4-BE49-F238E27FC236}">
                  <a16:creationId xmlns:a16="http://schemas.microsoft.com/office/drawing/2014/main" id="{143106D7-B260-4234-8CF8-32D0ACCDCF4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4513" b="94462" l="69434" r="9502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019" t="63539" r="4965" b="6387"/>
            <a:stretch/>
          </p:blipFill>
          <p:spPr bwMode="auto">
            <a:xfrm>
              <a:off x="3659381" y="4711386"/>
              <a:ext cx="1041092" cy="1145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8">
              <a:extLst>
                <a:ext uri="{FF2B5EF4-FFF2-40B4-BE49-F238E27FC236}">
                  <a16:creationId xmlns:a16="http://schemas.microsoft.com/office/drawing/2014/main" id="{B5175542-7911-44BA-9B2E-FD72F1ED37C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408" b="92399" l="16630" r="8358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68" t="6671" r="16957" b="6671"/>
            <a:stretch/>
          </p:blipFill>
          <p:spPr bwMode="auto">
            <a:xfrm>
              <a:off x="5457880" y="4944101"/>
              <a:ext cx="920031" cy="913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30915B1D-71D8-49AA-AC63-B9395DCB9EF9}"/>
              </a:ext>
            </a:extLst>
          </p:cNvPr>
          <p:cNvGrpSpPr/>
          <p:nvPr/>
        </p:nvGrpSpPr>
        <p:grpSpPr>
          <a:xfrm>
            <a:off x="6276397" y="1860768"/>
            <a:ext cx="2531323" cy="2234144"/>
            <a:chOff x="3063166" y="2426758"/>
            <a:chExt cx="4072152" cy="3771532"/>
          </a:xfrm>
        </p:grpSpPr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9D8D0738-19B5-4021-8604-194E8A30D7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09" b="83439" l="1500" r="609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96" r="38159" b="16844"/>
            <a:stretch/>
          </p:blipFill>
          <p:spPr bwMode="auto">
            <a:xfrm>
              <a:off x="3063166" y="2426758"/>
              <a:ext cx="4072152" cy="3771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>
              <a:extLst>
                <a:ext uri="{FF2B5EF4-FFF2-40B4-BE49-F238E27FC236}">
                  <a16:creationId xmlns:a16="http://schemas.microsoft.com/office/drawing/2014/main" id="{A8F8C220-81F4-49C3-A453-97E6BA3E30F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3436" b="60513" l="69043" r="9570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82" t="32326" r="5621" b="37049"/>
            <a:stretch/>
          </p:blipFill>
          <p:spPr bwMode="auto">
            <a:xfrm>
              <a:off x="3214519" y="3166262"/>
              <a:ext cx="1041093" cy="11588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010B64D5-810D-4187-A431-FB5B106140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4513" b="94462" l="69434" r="9502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019" t="63539" r="4965" b="6387"/>
            <a:stretch/>
          </p:blipFill>
          <p:spPr bwMode="auto">
            <a:xfrm>
              <a:off x="5472726" y="4828833"/>
              <a:ext cx="1041093" cy="1145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>
              <a:extLst>
                <a:ext uri="{FF2B5EF4-FFF2-40B4-BE49-F238E27FC236}">
                  <a16:creationId xmlns:a16="http://schemas.microsoft.com/office/drawing/2014/main" id="{8AF655A8-DF25-42EE-9D02-73665DA72A4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408" b="92399" l="16630" r="8358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68" t="6671" r="16957" b="6671"/>
            <a:stretch/>
          </p:blipFill>
          <p:spPr bwMode="auto">
            <a:xfrm>
              <a:off x="3369740" y="4828833"/>
              <a:ext cx="1154479" cy="1145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D754F0C0-4D3B-477A-A28C-89876090B0BC}"/>
              </a:ext>
            </a:extLst>
          </p:cNvPr>
          <p:cNvGrpSpPr/>
          <p:nvPr/>
        </p:nvGrpSpPr>
        <p:grpSpPr>
          <a:xfrm>
            <a:off x="8939928" y="1865419"/>
            <a:ext cx="2436003" cy="2305517"/>
            <a:chOff x="3063166" y="2426758"/>
            <a:chExt cx="4072152" cy="3771532"/>
          </a:xfrm>
        </p:grpSpPr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9ED2CB06-F020-4479-9DE4-45180AC4E4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09" b="83439" l="1500" r="609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96" r="38159" b="16844"/>
            <a:stretch/>
          </p:blipFill>
          <p:spPr bwMode="auto">
            <a:xfrm>
              <a:off x="3063166" y="2426758"/>
              <a:ext cx="4072152" cy="3771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2C80A628-E88B-446E-9592-D7A4846285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3436" b="60513" l="69043" r="9570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82" t="32326" r="5621" b="37049"/>
            <a:stretch/>
          </p:blipFill>
          <p:spPr bwMode="auto">
            <a:xfrm>
              <a:off x="3834757" y="3552500"/>
              <a:ext cx="1041093" cy="11588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6">
              <a:extLst>
                <a:ext uri="{FF2B5EF4-FFF2-40B4-BE49-F238E27FC236}">
                  <a16:creationId xmlns:a16="http://schemas.microsoft.com/office/drawing/2014/main" id="{FFCEE5F8-1487-465D-AA2D-4B447FF092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4513" b="94462" l="69434" r="9502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019" t="63539" r="4965" b="6387"/>
            <a:stretch/>
          </p:blipFill>
          <p:spPr bwMode="auto">
            <a:xfrm>
              <a:off x="3659381" y="4711386"/>
              <a:ext cx="1041092" cy="1145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8">
              <a:extLst>
                <a:ext uri="{FF2B5EF4-FFF2-40B4-BE49-F238E27FC236}">
                  <a16:creationId xmlns:a16="http://schemas.microsoft.com/office/drawing/2014/main" id="{F9E259D4-7450-418E-BBF9-DDCC61779DC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408" b="92399" l="16630" r="8358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68" t="6671" r="16957" b="6671"/>
            <a:stretch/>
          </p:blipFill>
          <p:spPr bwMode="auto">
            <a:xfrm>
              <a:off x="5457880" y="4944101"/>
              <a:ext cx="920031" cy="913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01757E7B-70A0-471F-8140-DD5395496EB2}"/>
              </a:ext>
            </a:extLst>
          </p:cNvPr>
          <p:cNvGrpSpPr/>
          <p:nvPr/>
        </p:nvGrpSpPr>
        <p:grpSpPr>
          <a:xfrm>
            <a:off x="2157593" y="4019802"/>
            <a:ext cx="2318502" cy="2033038"/>
            <a:chOff x="3063166" y="2426758"/>
            <a:chExt cx="4072152" cy="3771532"/>
          </a:xfrm>
        </p:grpSpPr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id="{9E7D3C58-466B-4502-B335-257E11C534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09" b="83439" l="1500" r="609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96" r="38159" b="16844"/>
            <a:stretch/>
          </p:blipFill>
          <p:spPr bwMode="auto">
            <a:xfrm>
              <a:off x="3063166" y="2426758"/>
              <a:ext cx="4072152" cy="3771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4">
              <a:extLst>
                <a:ext uri="{FF2B5EF4-FFF2-40B4-BE49-F238E27FC236}">
                  <a16:creationId xmlns:a16="http://schemas.microsoft.com/office/drawing/2014/main" id="{BD46BFA3-CD9D-406F-971A-928D226542E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3436" b="60513" l="69043" r="9570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82" t="32326" r="5621" b="37049"/>
            <a:stretch/>
          </p:blipFill>
          <p:spPr bwMode="auto">
            <a:xfrm>
              <a:off x="3834757" y="3552500"/>
              <a:ext cx="1041093" cy="11588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6">
              <a:extLst>
                <a:ext uri="{FF2B5EF4-FFF2-40B4-BE49-F238E27FC236}">
                  <a16:creationId xmlns:a16="http://schemas.microsoft.com/office/drawing/2014/main" id="{7B469C51-D9DA-4D95-A43A-2BC2B0A5340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4513" b="94462" l="69434" r="9502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019" t="63539" r="4965" b="6387"/>
            <a:stretch/>
          </p:blipFill>
          <p:spPr bwMode="auto">
            <a:xfrm>
              <a:off x="3659381" y="4711386"/>
              <a:ext cx="1041092" cy="1145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8">
              <a:extLst>
                <a:ext uri="{FF2B5EF4-FFF2-40B4-BE49-F238E27FC236}">
                  <a16:creationId xmlns:a16="http://schemas.microsoft.com/office/drawing/2014/main" id="{C7B3230D-6A7F-4CC2-A36F-9347172DC0F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408" b="92399" l="16630" r="8358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68" t="6671" r="16957" b="6671"/>
            <a:stretch/>
          </p:blipFill>
          <p:spPr bwMode="auto">
            <a:xfrm>
              <a:off x="5457880" y="4944101"/>
              <a:ext cx="920031" cy="913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73B251D3-69A5-420C-A9DA-B65CFA15FA41}"/>
              </a:ext>
            </a:extLst>
          </p:cNvPr>
          <p:cNvGrpSpPr/>
          <p:nvPr/>
        </p:nvGrpSpPr>
        <p:grpSpPr>
          <a:xfrm>
            <a:off x="4937177" y="4146451"/>
            <a:ext cx="2318502" cy="2095859"/>
            <a:chOff x="3063166" y="2426758"/>
            <a:chExt cx="4072152" cy="3771532"/>
          </a:xfrm>
        </p:grpSpPr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F68BF1B7-427E-4C70-8E32-22C59A11FA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09" b="83439" l="1500" r="609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96" r="38159" b="16844"/>
            <a:stretch/>
          </p:blipFill>
          <p:spPr bwMode="auto">
            <a:xfrm>
              <a:off x="3063166" y="2426758"/>
              <a:ext cx="4072152" cy="3771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>
              <a:extLst>
                <a:ext uri="{FF2B5EF4-FFF2-40B4-BE49-F238E27FC236}">
                  <a16:creationId xmlns:a16="http://schemas.microsoft.com/office/drawing/2014/main" id="{554DD7DD-4B70-41F1-A3DB-B3C965A7C20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3436" b="60513" l="69043" r="9570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82" t="32326" r="5621" b="37049"/>
            <a:stretch/>
          </p:blipFill>
          <p:spPr bwMode="auto">
            <a:xfrm>
              <a:off x="3834757" y="3552500"/>
              <a:ext cx="1041093" cy="11588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id="{3E2A8FFF-89F2-40BB-850B-A3FD3822C7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4513" b="94462" l="69434" r="9502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019" t="63539" r="4965" b="6387"/>
            <a:stretch/>
          </p:blipFill>
          <p:spPr bwMode="auto">
            <a:xfrm>
              <a:off x="3659381" y="4711386"/>
              <a:ext cx="1041092" cy="1145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8">
              <a:extLst>
                <a:ext uri="{FF2B5EF4-FFF2-40B4-BE49-F238E27FC236}">
                  <a16:creationId xmlns:a16="http://schemas.microsoft.com/office/drawing/2014/main" id="{6A579D03-8640-4AEC-9AFA-03D0402455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408" b="92399" l="16630" r="8358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68" t="6671" r="16957" b="6671"/>
            <a:stretch/>
          </p:blipFill>
          <p:spPr bwMode="auto">
            <a:xfrm>
              <a:off x="5457880" y="4944101"/>
              <a:ext cx="920031" cy="913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Овал 4">
            <a:extLst>
              <a:ext uri="{FF2B5EF4-FFF2-40B4-BE49-F238E27FC236}">
                <a16:creationId xmlns:a16="http://schemas.microsoft.com/office/drawing/2014/main" id="{0A05A120-8961-4E77-93B1-C9D2A4467D08}"/>
              </a:ext>
            </a:extLst>
          </p:cNvPr>
          <p:cNvSpPr/>
          <p:nvPr/>
        </p:nvSpPr>
        <p:spPr>
          <a:xfrm>
            <a:off x="7111727" y="1297857"/>
            <a:ext cx="4451916" cy="33287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трелка: изогнутая 5">
            <a:extLst>
              <a:ext uri="{FF2B5EF4-FFF2-40B4-BE49-F238E27FC236}">
                <a16:creationId xmlns:a16="http://schemas.microsoft.com/office/drawing/2014/main" id="{05B8F69B-F91D-43D2-B6A9-1B43C6A46147}"/>
              </a:ext>
            </a:extLst>
          </p:cNvPr>
          <p:cNvSpPr/>
          <p:nvPr/>
        </p:nvSpPr>
        <p:spPr>
          <a:xfrm rot="21254640">
            <a:off x="8845965" y="813458"/>
            <a:ext cx="1469431" cy="598945"/>
          </a:xfrm>
          <a:prstGeom prst="bentArrow">
            <a:avLst>
              <a:gd name="adj1" fmla="val 25000"/>
              <a:gd name="adj2" fmla="val 19765"/>
              <a:gd name="adj3" fmla="val 17296"/>
              <a:gd name="adj4" fmla="val 9718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1302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1888</TotalTime>
  <Words>292</Words>
  <Application>Microsoft Office PowerPoint</Application>
  <PresentationFormat>Широкоэкранный</PresentationFormat>
  <Paragraphs>123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11</cp:revision>
  <dcterms:created xsi:type="dcterms:W3CDTF">2021-08-13T19:28:58Z</dcterms:created>
  <dcterms:modified xsi:type="dcterms:W3CDTF">2021-08-31T04:34:07Z</dcterms:modified>
</cp:coreProperties>
</file>